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60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128" autoAdjust="0"/>
    <p:restoredTop sz="94660"/>
  </p:normalViewPr>
  <p:slideViewPr>
    <p:cSldViewPr>
      <p:cViewPr varScale="1">
        <p:scale>
          <a:sx n="82" d="100"/>
          <a:sy n="82" d="100"/>
        </p:scale>
        <p:origin x="-17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Title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F7073-0D89-46DF-B8E7-31C66EF61080}" type="datetimeFigureOut">
              <a:rPr lang="en-US" smtClean="0"/>
              <a:pPr/>
              <a:t>8/20/2013</a:t>
            </a:fld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F1B64635-503E-4893-9DC5-88C219EA329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F7073-0D89-46DF-B8E7-31C66EF61080}" type="datetimeFigureOut">
              <a:rPr lang="en-US" smtClean="0"/>
              <a:pPr/>
              <a:t>8/20/2013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B64635-503E-4893-9DC5-88C219EA329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F7073-0D89-46DF-B8E7-31C66EF61080}" type="datetimeFigureOut">
              <a:rPr lang="en-US" smtClean="0"/>
              <a:pPr/>
              <a:t>8/20/2013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B64635-503E-4893-9DC5-88C219EA329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7" name="Content Placeholder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F7073-0D89-46DF-B8E7-31C66EF61080}" type="datetimeFigureOut">
              <a:rPr lang="en-US" smtClean="0"/>
              <a:pPr/>
              <a:t>8/20/2013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F1B64635-503E-4893-9DC5-88C219EA329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F7073-0D89-46DF-B8E7-31C66EF61080}" type="datetimeFigureOut">
              <a:rPr lang="en-US" smtClean="0"/>
              <a:pPr/>
              <a:t>8/20/2013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B64635-503E-4893-9DC5-88C219EA329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F7073-0D89-46DF-B8E7-31C66EF61080}" type="datetimeFigureOut">
              <a:rPr lang="en-US" smtClean="0"/>
              <a:pPr/>
              <a:t>8/20/2013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B64635-503E-4893-9DC5-88C219EA329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5" name="Text Placeholder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8" name="Content Placeholder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F7073-0D89-46DF-B8E7-31C66EF61080}" type="datetimeFigureOut">
              <a:rPr lang="en-US" smtClean="0"/>
              <a:pPr/>
              <a:t>8/20/2013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F1B64635-503E-4893-9DC5-88C219EA329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F7073-0D89-46DF-B8E7-31C66EF61080}" type="datetimeFigureOut">
              <a:rPr lang="en-US" smtClean="0"/>
              <a:pPr/>
              <a:t>8/20/2013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B64635-503E-4893-9DC5-88C219EA329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F7073-0D89-46DF-B8E7-31C66EF61080}" type="datetimeFigureOut">
              <a:rPr lang="en-US" smtClean="0"/>
              <a:pPr/>
              <a:t>8/20/2013</a:t>
            </a:fld>
            <a:endParaRPr lang="en-US"/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B64635-503E-4893-9DC5-88C219EA329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F7073-0D89-46DF-B8E7-31C66EF61080}" type="datetimeFigureOut">
              <a:rPr lang="en-US" smtClean="0"/>
              <a:pPr/>
              <a:t>8/20/2013</a:t>
            </a:fld>
            <a:endParaRPr lang="en-US"/>
          </a:p>
        </p:txBody>
      </p:sp>
      <p:sp>
        <p:nvSpPr>
          <p:cNvPr id="29" name="Footer Placeholder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B64635-503E-4893-9DC5-88C219EA329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F7073-0D89-46DF-B8E7-31C66EF61080}" type="datetimeFigureOut">
              <a:rPr lang="en-US" smtClean="0"/>
              <a:pPr/>
              <a:t>8/20/2013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B64635-503E-4893-9DC5-88C219EA329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FEFF7073-0D89-46DF-B8E7-31C66EF61080}" type="datetimeFigureOut">
              <a:rPr lang="en-US" smtClean="0"/>
              <a:pPr/>
              <a:t>8/20/2013</a:t>
            </a:fld>
            <a:endParaRPr lang="en-US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F1B64635-503E-4893-9DC5-88C219EA329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itle Placeholder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http://www.youtube.com/watch?v=KdxEAt91D7k" TargetMode="Externa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7zBUglbuFig" TargetMode="External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idx="4294967295"/>
          </p:nvPr>
        </p:nvSpPr>
        <p:spPr>
          <a:xfrm>
            <a:off x="685800" y="4852988"/>
            <a:ext cx="8458200" cy="1222375"/>
          </a:xfrm>
        </p:spPr>
        <p:txBody>
          <a:bodyPr>
            <a:noAutofit/>
          </a:bodyPr>
          <a:lstStyle/>
          <a:p>
            <a:r>
              <a:rPr lang="en-US" sz="5400" b="1" i="1" dirty="0" smtClean="0"/>
              <a:t>The magic of September</a:t>
            </a:r>
            <a:endParaRPr lang="en-US" sz="5400" b="1" i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685800" y="3352800"/>
            <a:ext cx="8458200" cy="1447800"/>
          </a:xfrm>
        </p:spPr>
        <p:txBody>
          <a:bodyPr>
            <a:normAutofit/>
          </a:bodyPr>
          <a:lstStyle/>
          <a:p>
            <a:pPr marL="457200" indent="-457200"/>
            <a:r>
              <a:rPr lang="en-US" sz="1800" dirty="0" smtClean="0"/>
              <a:t>Get two brown paper bags (per person) and a marker.  Put one bag aside for now.</a:t>
            </a:r>
          </a:p>
          <a:p>
            <a:pPr marL="457200" indent="-457200"/>
            <a:r>
              <a:rPr lang="en-US" sz="1800" dirty="0" smtClean="0"/>
              <a:t>On one side of one bag, write 3 professional goals for yourself.</a:t>
            </a:r>
          </a:p>
          <a:p>
            <a:pPr marL="457200" indent="-457200"/>
            <a:r>
              <a:rPr lang="en-US" sz="1800" dirty="0" smtClean="0"/>
              <a:t>On the other side of the same bag, write 3 school-related things for which you are grateful.</a:t>
            </a:r>
            <a:endParaRPr lang="en-US" sz="1800" dirty="0"/>
          </a:p>
        </p:txBody>
      </p:sp>
      <p:pic>
        <p:nvPicPr>
          <p:cNvPr id="1026" name="Picture 2" descr="C:\Documents and Settings\bcsuser\Local Settings\Temporary Internet Files\Content.IE5\DETPATF5\MM900365304[1]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0342816">
            <a:off x="2468294" y="258494"/>
            <a:ext cx="2819400" cy="2819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AutoShape 2" descr="data:image/jpeg;base64,/9j/4AAQSkZJRgABAQAAAQABAAD/2wCEAAkGBxQTEhUUEhQVFhQXGR0YGBYYGB8gHBcZFxogGRgYGR8dHCggHB4lHB8gJTEhJiorLi4uGB81ODMsNygtLisBCgoKDg0OGxAQGiwkHyQsLCwsLCwsLCwsLCwsLCwsLCwsLCwsLCwsLCwsLCwsLCwsLSwsLCwsLCwsLCwsLCwsLP/AABEIALkBEQMBIgACEQEDEQH/xAAcAAABBQEBAQAAAAAAAAAAAAAFAAMEBgcCAQj/xABJEAACAgAEBAQCBQkGAgkFAAABAgMRAAQSIQUiMUEGE1FhMnEUI0KBkQczUmJygpKhsXOissHR8BUkNENTY5Ojs8LhFjXT4vH/xAAZAQADAQEBAAAAAAAAAAAAAAAAAgMBBAX/xAAtEQACAgICAQIEBAcAAAAAAAAAAQIRAyESMQRBURMiMnEjYZGxFEKBodHw8f/aAAwDAQACEQMRAD8AvOe8SRJI4M4U6iNLMVPXpTVjzL8V8zePMOb7BlI+6wfwvHzR/wATmVmKzSjc9Hb/AFw5Pxyd/jkLe9Lq/iA1fzwjxpmWfTwzUw6Sk/tAH+lYaOZl9m9xI6/yOsY+cuH+K81F8M8h9mdiB8ubB7LflNzSDqGP69G/uULX88TeFMZTa6Zt7Z2T1mHvyMP5MrH8MNScVcA866qOnWXjF9r1+/peMqyn5XZP+sy6H3V6/kR/ng3k/wAqmXag8brfrVfjeJPxl+ZVZ5Iv8Wfl0jUHut2RtQ+d7f0w3Bm9F3O+5v6yxXsL00PbFYy3i/ISGwVDeoHMPe16fO8FcvxuBtkzVX9kuHv/AMTUa+RGJPxpejKLyfdBPN56a18o6wOZgG3ZR1C2av5kY9zOYOm31qSy+5A1Da1vt/niF5aNvWXY9iqlG/iVj/THTwGhtKKINJIH3G4/OV37Ym8ORDryIPtHiZgySIxlcRMvKmthqZSGVzZ9L26Gh1xMyOZlbXch5WIF91PMrbEfZIH7pxFbOOK6Gv043Wtq+JVZPXuMdwzM9lYo5K7xSqT/AFH9cTkprsrGeN+o7ms5KqSOGJ0EtWo7hVFrR9fn1x0M+y6nkMoOkHTZIUG6ACk2b799sQmcaGWTzogSbLLYq9rYgjpXfDsbtK4YGNlUmqb4zsRY3oAi/n6VutsfT6JjykuNMrgkN0c9bXeia/lhqGecSFfM1oBuW5SGsaVGnY7Xe223rtznJHugnNoar3W7XrVn+WIsqkxGPywWJFANVE/bILK23WhROw26jE37mtIO5HMPqpiRynbUSNiu/b19MSc5K+nlYg2u/tqGr8RYwK4RlvLKKGcgI3xm23ZDuf8Af4YIZuSkY+39dsPGT0cmVfMcQzsYlYsdRQG77lbv8cZ2PFeaMXmRzCXQ2hgWK0xAK7xkghhZUsa7Eg3WhvtEfZP6LjJ43ljkcqI9AYrzNSuCDSG9tIIsMTV1RtCT6GBKV2c+R10WHhvjLNtpuKR9XQq0ZWrIJWnBYCiaFkYNR+NEDaJWKMP0xIgP7JZSh+9xgPwLg7QsXj1rFJzNGwIIkv8AOodWnoTYGlSNwBQxbDl9IOsKy/E21gHr5nt222F7gdbs8MWT+I0dZfjaN3kHratQ+braf3sP2stMsjGu6SMPx0tR+/HOf4Bl5QGaIL31Rkxsp9Q0ZBr/AH0vAviHh7ytL+fJLGCA0cyo+pSa2fSHUj59vXfEpYGlaY8cqemgv5kqA8+sAXz7H+JRX93EmLMFlDWwsA0eosXR364D8HjcZKFZCTJ9HQMxNkt5Y1EnubwVj6D5DHFkdFaI+d+ks6+VKkcdc+pCzk/q84VfmQfliLFm2Qus00rFSWvlAEVWHIVRSj4SfVb6dJU2VbWJEdgRsyE2jr8vst+su/rY6NZiIAvNIinQmw6mltu42/8AjCKbCiPJx5WkRVmCJJFIVZiBbAxhGWzvszbe24xHbxUTDG8YLag1k/CGSF5GGx6h00kGu9dMFhkVV1ZAF06tgOoYVXtuAfuxEl4IhqmYVI8nQEHzFdWUhgVIpz1HQAdsapoKHM34gRZViDgs2qrZuqEWooGzv0/VPpjzM8YdGjDlYwb1amsgiyAdxQ0i7o/IdcetwtQgVCbRSEDG1sqVFgiq37DsMRo+EPZtogNW31Stt0XrstAnYbbn1vGqS9zKOxx5zuHhC3W7EkE7regkfD79vfYvwriHmIp1qxKqx03XMLsX29PkcC5uEkjYQ6iKYtHYbqBYFatifTqfXEvhGTeMsGZTYFkaQWahbEBBXyuh/R1IKLHhYWFj0SJ8SzfEfmf645x1N8R+Z/rjnDiCwseXj3AAsIHCwsAHuvHYmNV29O2G8LGUFk/J8Ymi2jkdB6KxGDOT8d5xDvKWHoQu331f44q+O40B70ffv8vf2wUjbNIyX5VZwOeJWUbXVn5XajB7LePo5QHmylLVh27Ad7KEL/FiH+SXwKJSJpRYHMCG2vcafTp3G4vrizRKrKEZiu2yqxWj3+EiyD3O/ucJKkarYsh4thYWjzoD31CQfgS9D7hgtDn45un0eY/LQw+bDVv9wxUv+C5aeWOaWKRMwvLKFGlZGC7uGVqAPXoa6e+JvH+HR+QSERAi8tKCb+ytm3Nnagb323OJyxY2OnNFkMQVtQOYioUBXmpuQSeW37d6xKy7M9hJYpa6gbN963t95GM58QZ6bhzhDK4J30iQtQVSz8sl7CgNjRvti3eHS08KyZgpI+p9DKtFVDFAQbJBIHUEdcRn4i9B4eTJFjygIcAoVGluwrqvcEj129sd8XP1L/d/iF454KDoa2ZgHYLqYsQBQqySTzA9Th/ia/VP8scfHjKvYo5ctnRW1r1FfiMCOGZDRHGmYi1sg/OR0QW7sASHU3Z6H59sEcxIyR2oBYAAAmgSaABPbfvhoZuUDngb9xg34DY464TcehJRUuyXBJEooHQLuipUH1O4AB9xhyBUbZHDLvRRgSp7jb+vUYgJxWP7WpD6OjA/0x2RDId/Kc/uk4svIfqiTwr0YV0aeg29PT5DEfiqgx+tkYi/RAPhLp7K5C/w3p/lhTwyMteax3vmVT06fCFwzzxaoxYmmNZWxlkrciIbepCDE+Ndh8h/TEHLkRxokki6lQKTYF0KJAJ2xPTNxHpJGf3x/rjhyKzoPdOI3FNoZT6Rsf7pxN8xavUtetjDE+ZiIK+ZHZBHxr3H3/0OJqAWOFcLTjk52K682O/TWt+vrjz6fDdebFfprX/XB8NhZ3pwtOHowCLFEeo3GOtGDiBERC76F2A3Y+3p/v8AyIM85SNKpBbGv5WT+AJwPy8ojmkDmlfSLuqO5Uk9g1lQfVKwWTKqGDcxIBAtmI3q9iSL26+59Tj08EUoKiMux6sLHuFiop8SzfEfmf64bw5P8TfM/wBcEeHeH5549cShgWdKB31RxGYivdFNepUjGiF8l4cJvomVabIrG8GWV00R/SUZo1YlCUB1sSAOc/EL2vAzJ+Hcs/mOmUzTSROqS5BpQJUXmLSjlDvy6BpCimYncUMROMZvP5aHJvmWgnhdFaFJI0kAVY0ZUfUmrZJF2v1w3mPHOezTxxquXs6I441y0TDUDSafMViGsgbEDYdMYMFsx4Hy/lxBDMs0qk6XI+rbMFnyCvygcyIUeujypipce4QmVWJGcnNEFp4q2hDUY4yevmVZYdrA6g4OcX8d53MTzM3mFX0D6PrdkikhKFXQXytqS/3m64h8Y8Uzrmcx5J0xPPLKiSwxlgJHLDUHQm6I2wGFXx7iTxGKQMHlXSZR5q0AAVckgqF2C3dAVVYYeMirBFixY6j1HqPf2xphzjQfydeFRI/myqelxsCCoqrJrcN6X74oEaWQPU10vr7d8b/wLJxx5BlkPl6YjHaqL1FbOkbdevUCrNjegV+xI4hxpYIHy2TCWyNrdlOltXLpUgimNneutGjeKjNxwRg0t70Ao3Bs6lAGwJIYel171Cz+cY0pYBiQSOazq50IsX8SlaNE2e4xafCXhuFsvckZos1AtuRsGvT05wwFHoFPUnEJy9WdMY+iBvDuLSNerSo7M23QkFiL9gCDVE4JZvNFkNrrCi/hDEdQHCnc1vsNzRr0wbXguWWVGOWjZVZVEegESaugCnlGkmx0oqdwLwW4tw/JqjusGW2B1L5IJXTfL3UNYPKOu5364yFS2gn8vZlXjPNE5CFmoMBsxU9NXIVQkEKQQd9RUACj1xc/yem8nF1GxFHret8ZX4vlaSQ+ZbDVuqqAQSV6kGtVbdBV163rXhGkygbagC1jp3ckfjisuiES3cEiqFf1izfxuW/zxIz4Aja+lYeyEOmNF9FUfgBhnja/UPXof5b486rlZ1Loj5hdq91/xDDuI+cc6QR3ZPwMig/yOA/jRSYowpo+bt7/AFcnT19fuw8VboG6RYMRmyERNmNL63QH9MU3hPGQoTWZSGHVHYgFTpdWUmg4PZT76aIxcslAZF1xzuQemtAQNv2Vb8d8W/h5E/iobkDlxDlwvmMNbO9lY0ui5F2zE7Kti9J3AGJmUhyxZY2dpnKa7ckgjVp3UARqS1gCgTpb9E4f8OxA+dL3aRks/owMYgPlqDN++cChwOQZidtA8t3bQzP8AdIy7qN/teZpG1Et0Dk4rDGorfZjlYaizWVjR3QxKiAMzKAAFYalawNwQbsYkvn4gzK0iBlrUCQK1Albv1AP4Yq+V4TN/wAOmjlht/oywCIMp83yYypIIOkB2JoE9NN0SQPJeDzRTQOpDEk+ZKxUbjVFADfVisgW6P5v33qKWhJoRZBj222rrp11t3083y3wpeJRKGYuKUKT16PslDvqOwrqdsUh8mzzAF4w5l85tD6milMM0NSKDZGhoUqqIVunYvxvh8n1LCqSFhMfMChSgUoxJIOw83S3QMwJqgQAWVs2g6uu5AG46ltIH3tt88RZeNwKrO0gVVQyMzWAEDFSTY7EEYDLwtlmLMI445WhIGofVmJ9XloKolgqdNhz9aFxpPDMhdLmYo7yawzJsvnieMRDy6Oymw17E74ACebmyXmIGRGeUvpZY7LNEdLqSouwb/hPpiNLncrqVY5pUJ8wWhJVfIdY5QwkDKpVmA6DA/JcCkU7zwskbK8Z8whgFMkcxYqBVjQxo/GZBsKwR4BwVo5xMrxvE6zlipJt5ZY2V163aLR32KL1snGNJ9hYx9PUuuqUSQuwjjzCrRV3AKxybaHV75WAC2QtWVJLQ8N01pkkA/RB5flXQD5Y9j4RqyK5WX/sRExB6EIF1KdjYO4OxBAOHOFTtJDG7fEyKWr9KuavvvEJpw+kdb7CVYWFhYvsQ+J818b/ALTf1OLP4E8ULklzJb4ymvL7WBOoaMX6AxyvZ9sDOC5SOTPxRZg6YmzAWQk1Sl6YE/Z9L7Y1nJcOhkQJxDK5f6RJmlj0DSrR5d5DFC/1ZG4Z2Rb6hVO+kY0UCzeJ8jOTGBAImdki89AWy6JkY0iZC1qo86NQSeukdicTeHeIsqcxkxHmIpGGcA1MluYZlDDVriVYyJEAqPlTVsRiqeDOC5SfLMuZhkaYSzKGjcIy6csZlU2rAm4XC2KGp7vbD3G/B2VUNNE8i5eJA82plL1PAk2VCcoB1u5juv8AqyfXAaP+Bmzo4uiPcbGmzEcRVFoKVDSpGQoYMwJsXbX3xXsj4enzGdeDNO/nqhdhYllk0IGEcfPTuVqhq2APpWDK+DEkWGKCEsZRFWdGYVkDShS2uFV1IoYmMaiN69awH4f4EzU8UckHluJFRgpkCH6x5Y1HPSk6oiKBvnSgd6ALQ3hw5maDLVLlyeHqAsyDzFCZ4pzKVB1FRYC6SbUXRN1/x/kTGmRuKeKoHjCTipNMc8hUsNIq1YGu11ZqzKg8H8UMMTI0ZjlidIwMxFbIshnaNLbmOsF+Un4TuMC5/DvEHCQPGT5bsscZePUWlCSOU5tUg0sjFhYAYGwDgADcHKefF5hpNa6jZFLe5sbg+nvjb8/KM1kA+XWSQNbKyjdRRDEhhR2vrQFddqOJtwacOsbwyRs+660ZbA6sLG4HtjV4s0kXC3ijvQCseoG6pgXaQUdjvSUCQd6HRkTfaKjNPZpCWDDkOsliEUks2xNm9iOtr0Hxab4HyhTKrqdit8g1HSFAAGk0CQevoOm9Wc74YfNzEZk5kLFinlk2ugyKG6iwetdlB6VjWuDZvz8vHIVCageUdgCQB7bDpjkzPVHZiW9nuYVgySRGnjawHLFDasnMAf1rvrYHrh/hUUkaOjCOYPI0rOXKMzOunddDDYdwfTYVv7LlQwqyCDYYdQaq/Q9ehsY8hyMhiEhmiiUlt9DMaVitgagATV72PbC4nL+UbKoepnH5QuABik8aGmNkNXJoYrIrbkbMDek7hT12u3+F1H/D10jlaMlR7FaH3YD+OeK5ZkXLxEFYwd2BLPqt3Pw6ec6rJob7dqOeFv8A7dACb+pAJ96r+uOmfRxx70aEi0BiNxUXEw/SBA/A/wCV4mYH8eH1DkdQCR89JxwI6SHONkH6y/yN/wCWBPi6EMkd6uWTVy/F8LLsPtbncDerwTze5h/tL/8ALfHeYi1ECwLDdeh6bHD4/qQT+llMg4UyPSgEOKYg011VjqCwH2t+tH0Ft8PRNGdBVV2ul6H9YAbDtfU2e3U1/iXDsyVVIlUIoOtVY6tRsgjk3W+a1U8xblG6gzwpHIQyu2tSGDANeh7VQxZdwT2s0QB8/QORli4D+aP9rN/6z4j+Ksq0kS6K1rLGykx+Zp5tJbRYugxPtV9sOcAavOjP2JnN+omPnD8C5X93BXClEUiPhsmieN4VLCjF9WSSFRdNO7lAbU2gY7k2QDiXJwWbVqiBVS+XLRsygaYpxI7AINIcAHYbMGomwCBWb4NNInKhkTz5yqHqDI0/mhg5CldYXSTtUnpgznMmY4o444ZFj+s5YVVSJW/NEiLlUWW5ugIUk98Bp7NwxyMwVM1+eOUOVBjfQ0ugAgElS+5ve6o4jS5aRXmTyJmSeLy03UiJOYESMz9NTsQoLHSaA2od+H+Gz+dKM2PMQglWbcGsxIwQg9lBtT+iyjtgKMnmooY0SNifoaPIunmdwiRtHfXWrDzANySXHe8AB3M5TM5hSTCsZeHyamcaotfxyAR6wxr7OobxrvvYF5rhOYIaHqnmTCNdQBVPo8yxMu+9+Yqn0Md9zUvh/BkafL+bAG5MyrmRLsxyxJCzagRZQEqfQmu+PM3w4xZhvJhZY5JrfyVZNWrLtzExi/zgNmxuws74AImW4NmVlTy1byxJm3amQlDLNqjGljR5tMoB6EtdUoNv4FHMsVZhtUgZ+Y6bK6zoJ0KFvRXQDATgHDJY5VLgrGHn0AA67eWRvr21N5ilW1A7AMN7JGLXgAWBXB/zZA6CSUD5CVwMFcA+EO+hNKL5bFmLFqPO7NagA317kYllWhohvCwsLFBT4r4k1zSEiudtv3jiOuxsbEdxh/iF+bJe51tfz1HDGGEZY+D8AllhWSKYhXM+pRY0yZaEyKGNgW6M1N2Bf3xI4plc0sEOSaGbzXkLMSQwlEShIURgSNES67F0urt2Y8KeJFy0ObikQuJoiI6AISbS0YYgkcpjkcGrPTbFgh/KDl3hlgly8kaS6+aJkbyhIhVhEpVKF6RpJ+G9/XDQVlOK8UyqgRRtGsdLrTKx76GBppVjt9wLOo3WDmb8X5mMxxCGFpsqsczslLH5Uci5iARqAtKEkKEUSQ19icMcP8aZWCFo8v8ASYiMrJDGxCWJDzq6up8xNUgDFQdIJOJmV49A0kMubzj5oPlh5mWclljMMKiWzI9ebI0ZoAb6jZFiw0A5H8oLxrlVMKsMsXK89X5nn2BynSKmUVv+ZHrtLyH5SXWCGJ0YGDSqNEUGpFRIyJPMjZrpPsMl6iNtiDvD/FOWqGOXNRZh/pkbyzSQAK2XkMitGPNUsNAbdqFK4UEquMqzOWKaQWRtSK40sGoML0mujDoR2OAAvxDxDJLKSJJPLV5ngDadSec+s7nuSBe536dd9E8GcJduGzrqbzpPrKWyXMYtEboxsjff8dwcp4ZHcg5df6tEn0sAbmsbn4QidctFqDKxF6WFFbNgEDYfcB8hjScmUrIeG880rxx5Rn1KHLzxlRuCLJf3A2FHYgCqxpnAcuuXyi65LUKXLs2yq3N8RA2A7nf1xOl400eoDWShCMQoK268g1HbWXKrpvoSa3GO4YQiKnZVC7+iiscufVI68O9glM/JJH5gLRru26itAurDDVuKJ2Ht6468aSiOCNO0cYLE7DYXzX6nevxoXiY5UPDOvOBLHYslWWQiOwDsCpYODV2vucVv8qUrv9VGG1SECwt1ZAHtdmvvuxV4phqrQvkyukjOZc75indS+g1pB00Vs6RXUEdO+odMbD4Zyv8AyUMe4+rC7dRt2va79cZPxfw9LlXjdwpAOhaNhSx5QxNFdjXf5427weFMUNkDUOUE0SLNUD12w89kIlprEXiiAxsDdHY11o7H+WIeUmOlteZYOpkJUrHQVJGQGggatvXEqNSyi8yrWAeVUA9bF2f54g8D9y3IgTIbjobBrPsNDC/xI/HEiGO3B9Af51iSMmT8Mqn5qCP7rDHa5KQbhoya/QIH+M4IYpKSZspJqiHNldRr7Q6Hp+Pt22+4A7hQZNKC0VK6dtbHZDa9TzL93c98O5HOCRFatN2pBN6XRijpfcq6ke9YfZb/AMj6Y6zmIiSiLNAsaWdAgJ6eZGSVX9plY/8AhYOYFZnLLIhSQBlYUR/mO433B6jbviBl89mYWMZVZ41+GQvpl6XpcFdLkD7epb7jaysmltjw3oH8O4s6yQs4mKTs0qUC/wBXMrMAFSzpQhNyBXnDpiVNxE/QJNMnlvHs8kloFUSaXAkYUGKAgNvRKk4JRcdJ2OXmG9dYiL+6X+uH24pTIHikUO2gMdBAJBIvS5O5FdOpGF5x9x6YEbPLGYmFpEX1SukjSKymJ0VWb9IuUoC7IGAvC+KZpdMbu50NC7lwbRIsvB9Kjc9mJkD79y/ptbU427KGTKTspAIpoASD7NMMMHiJ564dmPrN5B/y3OdITn/5jm5QBvewAwc4+4UVeCXNiOFpHkZjHDFqGr6xVkhcyWg12ySSBq/7I1W+CkMrjNCIMyUkLM5d9IDyygpodiT5mkrqboSpG9DB+LOOQtZVkroHaMae32GYDb0x0MxmL/NQD385ifw8kf1wc4+4UyFwrJHzuQMiws0bs7u8k9oGGot9nmDA224I23xYMCdOYslWhQnc2ruNhXTWlbemFHDmj8c8dfqQEH8WlYfyxnOIUwhnc0sUbyOQERS7E9AqiyT9wwP4MDHl8ujg6/LQEehCjVfsDjhuGLIameSbQQdLEBSRTAlECh6NGmvcY6aTW+rVorb0NE6qYHpYGx/auu2P5g6C2Fhv6Qn6S/jhYcw+MuLm55jQH1j7DoOY9MRMSuLD6+bv9Y+/7x9cRcMIxYWFhYAFjzHuFgAWFhYWAAx4QgZs3EVbSI2EjtdaUQ21/MbffjdOC5oudZQ6VFgdCzE0F71Zr5X7HGH8L4gY41SJeeRgNd2QQb6bWBtsbHe+w3Tw+pWCMvu1eYx2sgcsYb1tra+5S+9YxulYrVsZmoSSqwWQvqD6mYLE4bkzBVQRyrVH4gAKOxp3xBJNHAGRfPUlGG35+JWUyjSu5BTuBvfw0cQeIyOHak1Ryc0j6gACvKwbfVzAKBpUmwRy3qHeSnzGXQx8z64wAiksyrZ0opPQBrFrVAqT11BIpT0yim4l1jzUcgMhWN5VohqXUoPS6J0kfPoV9cUvOQNJmRMWoIrBQegdqCse3+x1w/kfFjyamSILzrSWAvlvQ3UkaTasNQuiq2DZGJWfy7NIFjKrt5h1iwB2VgGFXZ3vbQeuGk0kxacpJAbxDkw0RtEW3V2RRe6gK1WLZmZSbP6W99yfC1WQyJIFYFImUdR5TJQIPp5iyGwevfvhjJM0qgOAGB0GjqUlDRZGrcE73Xt1GJubzkc/l+TH5mgMhDLWvWyWtH9cEaWF6gOxGqc4/hofE/xGLgEmZeEyZY5h7LqrSCAnldqDOwDtHqs2bYhr6nFryExEYUtQUsg5dqjYoN2X29cc+FY3VZ0kChlm3CkleaKN+UlQSLb0GPOFxmn0pX1soGmxsJn9FX/Fh4qkbJ7H2ZSbYoW9SI7r8brD0MIYgaUK9+X+hUUMdiN/RvxP/wCXDmWhIaypG3X1/vm8MYQuHwBY2XbeWdq/andj/M4drT61/vr/AK/jh0LyL8gfvrrjzDInLsWBgkt5R+i4X/y0P+eCCRAdP9jsPl/TAfKk+dmrG3mrp9x5ERJPvZI+4Yj5H0D4vqGzKfLmb0L1v6D+WDfF4C8LhAC4GqO/+0Q647/fAwFy8dpID3dv5nFlOORF2D+DTBkIBsAkj9iQl0/AHT80I7YmFOYH2I/Ej/TA3Ox+S4lQcpNMvqWO49N23H69j/rCQQkkLRloSpYraE/CfS63xRq3YpCm4wo0FOZGDknoQUAIFEd/eu3ridk5tcaPValDV6ahdYqEiSPM6qgS7cqzfCxDKw6XRJBsAi2NMdIGDvC83JpjBULEoIkkY1ZUUdNkEc/eitXR6Y1RNfVhkDHEklECiSbO1dBV9SPUYEcR8W5WGw7saF8qMRQ/WrT/ADw/w3isOcTXl5FdSjAjcMNVVakWOmKKIjZFzkeYaV9BQRkCrKntTX3H447ykGYDjUsLrqvaQgr77qS3U7WOtdMd5iIoItQG8hUg77FX09Wr0wN4ZBHI1+VErhjpIiAYBNO4NG6J6g9x0xRIUt2Fj3CxoHxbxf8APzf2r/4jiJiXxj/pE39q/wDjOImGEYsLCwsACwsLCwALCwsLAAe8Jxr5qkk/EF07DdiAKJ6kixQ3+fTG5cQk8uORRsy+VD9wjWQ/KjK3yxiPhNWfMwmuUOB16AGwN7AG59ep7WRq/izNkpm6JB891WhdaFAuv2U7YSfQBHOwAxqy6lptBCmhs1RkdrEmkURVPuDhuLNnQFlDFjbxTot7mqV0HMNiF2BFDqD0dhl8+GkIpqkQ9iSvnRn5FwMQ8hnleKOT4VB+1tpU2AG9KBGJ9AceHoXTNZiNjcMiiXzNP1ZQWCqnt1B3N0x61qxYzMigySuqGUgDWQK25EF96s1vuW+WAmXy50BmZjFmBpjQmghTfyjYFeZGpBDfCwYd8Scgjzt5zMrBG82ONh8BKuqgkDlIuid60n1xmROW2UxyUbfqSuCwnVbA9S5B+W+9D0voOvTHMORcsJYCBPHV38LgCgDdi9tiQdh2Ollk8Lz6SQzMxCyqhDKSAba0U/PXykDowI9L94bPpilcHfUxH7gCgfxb/fiknVUSV3ZZOGzNI+sExh0jkK0DZBdZF+WybjsB649yR2YU35yT/tK/ON6Cvww7lMp5bwID8MLr19Gj/wB/fhvJTAhgLJEkn2/+9b9C/wCeHKEnTf2R/A3+Zw7lwdXTp1+IDf0B2OGdX6h/GQ/+zD2V6nlrbrzf+5RgAgx59Rl43IY2o2VSxsbHYe+Iy8ZUmvLn+ZiIH88SMgtZcA9Qzj8JGGGsRyZXB0hljUti/wCKL00S/PQf898RcrIWeZtLqC4rUKuo1BI+8V92JWAcDc7FTTKyq13vqk7/ALrbfIYjLK5qmNHGou0T4z9W5HqT/PFkrFY4Z+aN9Cf5EDFqrBBWbIbeMMCGAIIog9CD1BxB4flJIpGW9UJGpSTzK17qfW+urvRJskkk6x7WLqIjYE8SoaiKkh9RS9wNLC2DEfDuoo9SRQIu8V+Z2jiaLmYKzkWulCX59jVBVs9Nxv1O+LdxqEtC9CyKcAdSUIcAe5qvvwCjlv4N9S6tvtBN1A99TAj5HGv5diW3NIp/E5C2XfQQyG6YbFiDp1bGyWb4aI6XYB2ouYzEmXkEsfIbtJIyUk33tnawwKaTTFgQe9GtYhjjkVuSKRVj1vIVDKGGpib2IsrRqyrIeps4E+KvCwaKd0bTsxKsoIZdAArTRUrsB25FPqTnOuyvC+iyeBvEA4llYZGYCaFz5qgfEyqVBHoGDq/tdYncKhMdEgBg4DAfrolg/e1n9gYx7MZJcoP+WJikjI5lYW5F7k3sStV7kH1xsuQzUciQSultMiMT21Ovp0q/8uvahMO4WFWFjQPi7jH/AEib+1f/ABnETEvjH/SJv7V/8ZxExojFhYWFgAWFhYWABYWFhYALB4OnH0lC22/axdkbGgRW3tZrrjUc5INWY3ry82zdLvzYwy198gOMj4M31iHSRVUd9Nm/i2Ozf61V7azm10yNekCWCKSx0sAwS9eoBWI9L6euFl0BK8IzlYI+h06goQ2D5TtoQG/0CV3/AET3woeFmSaeNXBgaSN6T4rdFfyTe6gLovYbHr8QxD8Ny6RNG3xIwlX00nalPuVYH01elYM+FwiiRy5CtKzfs7AEChfb8AMTND3H4FOXaAqSCmwU6dBG0RTbZtYsEbjTZ26Aos8mWh+sMcVqVY9F8xjzUO9tZ9TeFNxpp5BLFtFaldRO8bWryV0BOwUD7Jc/axE4lkElAZgDvIhB3sHWrAWdjYux6emMMIP/ABhJJpKC8z64iy0yXGFZ6YAoSQxA2JBJqtWm3+GohK0SA2h+t+aQsun+KTSfcKfXEOPgkBjjZ3i1GNaBjYNTJZUlZLI236Dbpiy8K8uJLjOqR9Kl1WhQNKiDsi2aG/e7N4aq7NQVzuZ05iIAFmMUpCjqQHhB67basN5QfH8W0j95D9snoNvwxxxHh87zwzQSRpoSWNhJGzhhKY2tQrpRBj9ehOJMEGYA5pYCbs6YGF/+ecPF2rGOvLHov3xMf88O5ZKboOnaMr39SaOPBBL3lH3IB/UnHoyrd5pD7Ug/ol/zxoDGTFxN/aS/+q+IRwZEYVaHQe9/iTuT74EuN8c2dbKQOMDpMqp0uQdWtRsSAfreXUAaNE98F44ScerwhSbt71BvjarB1fCTp6+2Jxg2M5IEcPgJgYehr+Ej/TFtrAvLIBG1V+cK/i9HBXHTCFE5OzyscKnOT6gD8Cf9cVrj/iQxTNEpVNADMxF3qGwHp8uprb3q+c8eM8wCzxxqjxgEbrISSXVugA0KaGonfsQMNaMo1HFOz3DnSWkAdEo+WdgyN5mlRe1ptV7EDsaIPeH+LDMxB7Gr7SgEaTZoEHodtxvRsdsM8YXRIsh+BgI2PZSDcZPoDqYX6lcZk+nQ0K5KwcuWumkRAQAFUb6aNizte9dqFbX1w5Jlw6sjdGBU/eKw7mMyqfEaPWu9Dqa9B3PQd8Rocws0qQgMA2tnsFSY4wt6T3BZ0FjsWo2NuZRbZ181FMzP8ouQjjiy7NJeuR0KkWHcCgQNOwL11sVXvjX8hktEeWiJW4kRTuL1Iorb8fxOKDmclLN9Oc75rJ6gsZBkpCgZHg6EOQH3Kkk0N6BN18E8bXNZTLyA6maMBzXR0Cq4/E2CNiMdUbS2ccmm9B/Cx7hYYU+LeMH/AJib+1f/ABnETEzjTlsxOxNkyuSfUlzZxFSJiCQpIHUgGh8z2xojOcLBDhvAszmBcEEjj1C7enU7dj+GCb+Bc+q6my7KLA3ZerMFH2vUjABXMLFm4X4KzDt9fHJAm3OyCjbBdizAd7vfB+D8nUbttJLpBINaGJIbTy6e2xN0eo9cZaAzrCxp2a/JmgBEYnZj0LEgA9iQIDYB67jYYZh/JJKTzTgDtUZJ+8FhRwckFFJ4c2vSjEAfZaizCiDVXsu/SqJoeuNizQCwxitZSJEvYGnqRgOy6wUB/ZHTAzh35KIUNySStexsIoo99ixH4g4m8QzMZfNpdFJdIBqqVEoBjY6Vse/rhXLQUCBO0c4kTWQuq4tzrVyNQUbkE0CO2pQCRe87My/SInigY+WqlSSNJdQtlQp+BKqyQC5sbAby5uE+eTo+0iMGQ3W771033BO/U9bx34f4E6GXzNRC6gVDcptbLEbb1Q39Og2wgEnizCIqmpUEgWMFump9YHT1sn7hiRA1qCeupWr018rf3i34Y98TOPOcEXSrVdmfzEjP8ZGI2W4lDROsBWJFk/p04F12dyo+7GG1oG+KcvnHWJ8vpIVfKmjJApkI57P6SaSN9rG3Ui0cDVzBEHsN50Vmwb0ype42rasdeHM+JJ1VT+cXQx7a1BdCPTlEoPryegxY8rwJxIrySqaIOlUYfDZG5kI60b09sE562bGPsH1ascZrMaVv3A/FgPT3/wD5jrEbiIuP95P5OuIxnJaK0hifiZ8st02HT3w59MOBMi6oR7hf6jBSCG8CnJjUkPKWbDDZ3LoLeaID3cf64B8b4vrPlowEQ5W33dqDUfRaN6ftA70PiASylAWVQSOpANkegBqh6AsQMPdfmaoWjQshxKCU1FLG59FYXXrXWvfBDGMzcb1AGVCtGw/JaejAqSbB+fyxcfCXjuGeJhJKjSIQlg15hIsVZ61v1qrN8rVSE0xJ462WjJR2hB2+sY7H/vCw7Dr/ALJ64fzuaWKN5HNKilj8lFmsQcxnjpLoQI+upB5jMvqoWxd3+l0/APxZz9HlkRBmX0nQrHXbmhuBygDqUQb16kAtz3SEooDH6VmiPMIilZmUMAzkqSzg6RfTb1oey4fyHh0NI6yyaikV6qILhi2mxpWtNHcevucAJysRjcCRZEY0waiCHpRpFrv5jEg9KIOy7BuLpJM8ssswLMux3VT1XSOjUu221eWepJJjKM5PTpFU4pbRf/C/FoYQqRNJHKWjUXqp3ba3BOkjf7RLUOvpquakBiZlUSAoSFsU+3w3uKPT78fNseUC0qljpYsQxJGpdWtrIvlCbb3TH0GNf8B50T5WFlmYS+WCfLDBQG3AZXBQsbsmjuTRoYZfJ3bFl8xJTLQaRSBIrD8jFK0jlYsCCQFOwJoDsMC8v4kjWeGdJPMiqSBmawWRnjZZVNAEKu56WCD1KhueOcPkVPoiS2G3MjDdY7soQtDYUAe42PqazxhTDDAGCskyyErVBU5StdbsPR7HVdDFoRUqk/6HL8ScG49mh8URsvxKGYV5OZX6PKN/jUFon6UOhXcjqPbEHwMv0XMZ3KyOAA6zxBuX6uUsvLfVRoA/avsRgPwbi0nEMocs8miSPLaxKdQdZoZCsUzEdVJUWK3KP2wZzvCpzxCDNqSAIvLn6U4BYoh9PiZjX2gnYYxui9F180eo/HCw15Y/RX8P/jCwxhj+c8L5Lz5mVA+qVm2RWq2J0ilJrHcHCoVbkhnsdlWRB+NKuCvG+FZoyOz5lYYgxpjKy1ZoChS966/dgLL4cjY/9OWQbXczavenViw+RJxnw5sNDuZWGLZgI72AkmVb6napGPUntdk+uIxaIOG+jRyNVhljkkbr2Jgqv3hh9uC5FSgWdo5aIDSW4I21Esb2uvtDHcfApyweKdZE6EwspU1+kKLfgx+WMeKSNVBvhQ1qHULEO15V0I/i6YIR5PUbOdNfooIhf3lScR8pxaNVHmVDfTWGTUfYOoJwUjcMLBsYhKEvcakQ+IjLxUJZJdxdiQjvX2SOvt6H0xAzXEIWaPTl3lWNQyGS9Ou6BZjqYsANmpviJsbYgeLMifNWUKPhVUP66sx0n0LBqHyPQ1bXm7ctg9/kO+JODXbZ34PHhONssvBs7E76PISNyC4KBWU6SA1MFU2NQ6qOu174EeNuARJ/zUZaOR5EWUjmVgVKKShsXqCC1onHvhibU5kiAKqpTUb0szMNWhqo1oANXuSOoODXF9c0EkelAxFqdRIDqdSEjTuAwG2CEJRlaWjnzRgpNLozbhWYkRbCwh9RJZHMbvqtwCD0FsftHv0wV4bnZpVfmoa6/OM10B1qrsbdT064KxcEEeosEjBYn4+5JPXa+uG+GQqJGiYOSdUlshCFbC1ZPXp2339MdVIRY4NgLL8PZ8wZZp90YdRuaYMotmY1a9APtHfDuX4VFJl5dCSmn6AjRbOHbTe4ssdjW/TFg4RFF5shpFo+w21Nh/KZ+MRzi+jvQHooAU307Y0fhFKiT+TrLLG8ymJVYJFKG+I/W61YBjuOZLKg1ze+Lril+EM2WzKgLytl5N+1pLGAD6fEcXasSyK6JNU2eYYzwOjb9Jf8YvEoLj2RRW9V1N9BW9/dgjjsVsEcPyR8pARvpW/nsTgf46mzKQpHk4WkeV6cgCkjUamJLELZNAAkA2cTzxmyUiFIpCiWi6m0VwV0bBdLDmYj5EdfOJ5sRxa2Ic7ABj8YsaqA2+EkkgUALOwxuo6XYbeyhJlMwV0qAVUtrqVgqFSfMMkukB3DA3peut0cezcEEjAhCVA6hWk69a1KQor0H3nFyyeZy8SlVljAZi4XWorWbIUX0uz8ycdZ6OOcDaQkXprzVUk92CsquPmflV4m1vRdN1sxbxV4fg1EqbJJBpVGmrsMaFUBR9KGKvw86ZAIlZVok9dRAI3A1AFSQN/UdBjSeMcNl82VJYpWUjlUpSmq5ldncdxtrJ2Y9Rig5x0SeQRUooxjcgqdJcsLsj7Pbt7YpFvoVpGr/k68WnNRvlzbSQRq8R1EM0ewZSd7K7XqBN2DdWZcvixn1rFGUzItYpJtNaugsodRG55Sgs7d8U78kUJOcMioQBGxkN7NpGhQSa5iZL9/LONKkC2LYoegEnf2DAgt/E2FnSdi1ZmPiFWL6WDI61ciPqDNLz61bl5uY3YG8gsYEyKDqjCaroqDsrKy31okfWMD7V1u8W7jeUEdziMLEXC80urz9bbuqEbaeU2SO9kmsVufJA2jIS4DKFLWCqMragCpNhQVrmNgnveHjJPoVkYQMECRhkYFtHNWpdAiNNTD4ya+f3YuPhHjDRShpZCseh5pduWgCqL0ssbWhtvGwABNEVkuDCWOVgHQBCqnlALPdLpIrrRJK7ijgbnMwoDRhLSxIGYMTSgiNSep3DOE2BLlttN4fhyW+glcV9+i/TSsynmAlmJJNgiMMbAvoQinr3oeooB48zcZdGNPHFHQQd73F+i8oN9TpFdyIuX4n/yzM6fWDSjaqKALokqMHmNki7vdd+gGODwozGHLRLdncDoFUbs5rYdtXqw70MNknVKPQnjeOnynk9H0FvybsxglzR5pXcciqxuOBCyLQUhed+UEgHQKO2LNwjxlFM6KySRu1UGHU9aIBZRt+tZxNyWVh4blUjjUsbApRzzSt1Y+5O/sNh0AwRzGUjkZDJEGkXo4FlT3AI5q6X23F45XO3pFpbbYcvCx5hY6dkCv5/Ka2YN5boT8JU7sDfexsa233F/KK3DVQ8yQRgjUNTAX2O2n5fjhcWhlBc/SljJPUAKdIPNqLMwO1/ZG+A+S4jlFZrzLZlrApQX0nutxqE3sbN6Yfm0B3L9H86pIoVLKdMvQsNttWlSAfn9n5Y4n4xko9lKkjb6ob7dtQoficLjXEGmheOHLstleeQqi8rBu2o9vQdcQOG8LVX1UlX8Met/uJvQPvrB8VmqJIbiGYl2y6KqdzMS9j3XavnqPyw9l+BHWrvJupJAjQINxpolaLDfo17/IYniV+yKg/WYX/Ctj+9jmWWgWaQgDqQAq/eWsj53hHNsah3NZRXjdG+BgQ1k9CKO97H3wAg8NZIdFeYg2Ld5AD87q/mcTpM3lwNWlpO4ZrYC+6vKdNfsthkcWmkYqoSNR3Jtt/mNj+6w98KbYWDSVSoqKBXMelfqrsR+8MQ3zsYvXOXI6rEDQ+6MFh97Yif8AAPNIM0zyexojb9U/Vg+4QHBRMjCtDSv6oY3+Gon+WAATmeNpGryJBsiMxdiAzBRe2kO5/erDOWzC5lncuOioVCgVpLNvZYk2x9PhGwwX8QmsrNy6gI2telgDcenS8QeEcIZ5ZVECK1LIw83YBy4A2QdCrX23HXBY8KW2c8FhhVpRqHXoW6czdh92Pcrm4oxOoGo63YaVs7lqq67AYkZvgk2USWdIoXvTymVtrerH1R6au2+21k1iCXmgiPmPDG0j7xxo0jNqcsyxbgswVjVIeg2wNpdj8l6BXwBmjI/OukhZQoJ3ZfNWz8hyj78XTMTpGLdgo/r7AdSfYYq3CeDiDmy8flkgq2YnYtKQzBm0RjlQMwBrlAIFp2wUiy/Wi2oivONGRj6KCNIrrVBRfTrWOSulsjLbsh+JeOTpA8kMVKAOZzTUftVR0LdbtvubCgasUzL536ZDKc7nCpFBIvhQgrYPl7s3MGB6sK640QEkFWCupFGtyQRvanqK9Cb9MZlxnwsv0pViZ3gdghCgnQSV1BjW9KQQT6G97JIyd1IVr2FwvxQUiQRypFIjW7SAmNojvpY6lXUrbatuWt9qxZP/AKiXzQ8kZHmRLG8bMAraWYo8TSFUYNrYEMVPwVqxSslnzBK5aEM8ZPlmQcsWhms+Up2kKlbLG15t+2L5w7LQZiIPGgqzqQEAxyfa07aW67ah0bqBtjJ6d0NEm8FTyz5VaVMYeLnDEqGOoEqKtdSDYtsV3OCcaMMV2TKtGtFvgOqJtOiRCNtr+qe12YBlVgT8JquIfFnmUFeAU5jcjWWtRbaFIVXI7hHfTv1o4Sr2ikZ1pljzMPMsgFsgYAXQOqup60PkfljA81wuZc0Yvo8sk0r8oqg+tvNIttgwVqIsgaK1WNtpzHG0hG7SysdlUqqktvsopSb9r2GBmTOZALM3lPKQfLiCtL0A8syMCAmxJ0rds1Nh8cGxMmRRJ/h/wx9Dy+hG1ysQZHACmgNkSwQQDtv1sm8eLnR9IaKaQiNoQQrIFLNqKuN132rYeuA+Zzec4eweWdp4y2qTLvTeXEbOpZCdQYdlYkMbA9RH8T/lGQq0WSt3K2ZCSiorCwSdiDv0HN6VYbCZcUroyM00H5F4aB8KSFL6BnZCrBmAqyp1VYFdBeK5NxKHM5g5iFFkSgVJHxEouo1pIG4W7IPL03wE4PxN54iGIDSEgtTKXVV1MkZ3UADawRVk7nqZXO6FPc9VWiKUgtqo9B27bj1JGKeP46g3Jtt/2K0lKCT7f7b9f0f3FNmmUHm1FiQi6SF1Lfa6I6Ch6Cu9V/iObaFC5ALOFUWPgOrUTW5/dvqBfQWYy/mBNUrhmazSrpJW+XWQdxVbAC+974HJw983OAFuNTTOegLUdKUOaQqNl6VuaAvGzyubpdf7+3/bLx8aOGFyk39/zr/H6llyHgNRDDJKdLlbNMzPqlBLqoblu2O9UN/ni05LJxZSN3OlAd29uwF9WJPfuSKoAARc7m/MJlXzctMIyqpOpCWLIGsMYQWNDfUdhtisr485QuZy+ZGr7ZVGjJ2PKQIn2PsKxOafp0cil7lj4TqzEpnc6QrERRn7IHKWPrvfzYEdADixxxbiu2w/zv8Aqf8A9sVTh3ibJyLt5K7BSHHlmgKVR5ihTtVAMcHcvm4lK6XCXuAWFP223Kt23WyLHTGY5KHaCdyDmPceXhY6SRV+M8LkkLUrMCTS2KO+xN3t9x+WImX4FMANQA9lF17Atsf4Bi54WF4m2VNeA7hjGWYdC/NX7IJpfuAw3nOGZg7KHN7dVFe59vuJxcMLBxCykxcAmA+1e3SiR+89ivkow1J4XkYgkNY+0TqYdti1hf3VX54veFg4hZns/g5iQSJZD+sw2+ZO9b9BeHU8O5jcBBGL6ghiR7Ejb71OL7hY2gspUPhlx1aZj66v8vh/lhvPeH5Q0BhjPLKDJuBaUbNXRINHpi84WM4hZWc1w2RkddB5lK/iKxI8N5CVHkeXbWkS6a3DJrLHUDuDqH4H1wewsHFXZvLVAficM04MenyorFvYZ20tY0DdVFgHU1+mnvjiLhnki4o9TnqzHmb5sd/u2HpWDeFjJY+XbBSoD5aOQ7vGwPuVoH9m9x73e3QYkaXvdCb2LCv6E7D2F+9k7EMLDJVoUgeU3UKR/Xfr3/3/AHsM5rhevnWknsESabugRpcAjWtEiifSjYBwVwsaBVcz4c80gzorSAkmSNdKyDookRi10tDct0sEdA+/C2JAaOq2WSI6KUdBswZfTTuNvehY8LE3iXuNzKz/AMKzAUhJpVO+nUEfSCb7jUaBoW3Yde4nL+H50AXyleNRQXYN11EnU5DOzhWJJ6KdyXYC+YWGhHj0zJPl2U/K8LzFB2jHmmwBtphU9r6k9LI610oAYlywzRCoIyzt8czVY/ZB/l223ut7LhYq5tkljS6M9PhuZyGlWRiG1AajQb1O9s3ufagMAOK/kz8yVm8p9LkMdJA3AOodRux3s38RvpTbDhYHNtUNjioyvsy7M+EswsSrBGysnSiNlCsNA1Hey299bJOOTwPNNHRyrh9vhcUQDuRzda7H5WcanhYSPyquzrflTbtUjJ8z4azkraRl2jW7J80WQu5Xc0NQGkAVRNk0KN18P8EaCNdYDSDVQUUsYdixRPXsC216RsBQFjwsLKCapaJTyym7kDVyjruGJs2Qdxue3ce29dNsQ83whZL1REH9JCVJ+ZUgn78HsLCvFFiqTKhN4PUkMhZDuCGVWDA9iSA9fvYa4V4bkyzMYolpqsrI3NV8xDGgfb+ZxdMLGfBXuHIVYWFhYrQp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3" name="Picture 2" descr="images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8600" y="533400"/>
            <a:ext cx="8720189" cy="546547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ndex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99034" y="533400"/>
            <a:ext cx="8387765" cy="568401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mages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19200" y="76200"/>
            <a:ext cx="6553199" cy="6553199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Appointment partners</a:t>
            </a:r>
            <a:endParaRPr lang="en-US" dirty="0"/>
          </a:p>
        </p:txBody>
      </p:sp>
      <p:pic>
        <p:nvPicPr>
          <p:cNvPr id="4" name="Content Placeholder 3" descr="index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057400" y="1237859"/>
            <a:ext cx="4956369" cy="4934341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AutoShape 2" descr="data:image/jpeg;base64,/9j/4AAQSkZJRgABAQAAAQABAAD/2wCEAAkGBxQTEhUUEhQVFhQXGR0YGBYYGB8gHBcZFxogGRgYGR8dHCggHB4lHB8gJTEhJiorLi4uGB81ODMsNygtLisBCgoKDg0OGxAQGiwkHyQsLCwsLCwsLCwsLCwsLCwsLCwsLCwsLCwsLCwsLCwsLCwsLSwsLCwsLCwsLCwsLCwsLP/AABEIALkBEQMBIgACEQEDEQH/xAAcAAABBQEBAQAAAAAAAAAAAAAFAAMEBgcCAQj/xABJEAACAgAEBAQCBQkGAgkFAAABAgMRAAQSIQUiMUEGE1FhMnEUI0KBkQczUmJygpKhsXOissHR8BUkNENTY5Ojs8LhFjXT4vH/xAAZAQADAQEBAAAAAAAAAAAAAAAAAgMBBAX/xAAtEQACAgICAQIEBAcAAAAAAAAAAQIRAyESMQRBURMiMnEjYZGxFEKBodHw8f/aAAwDAQACEQMRAD8AvOe8SRJI4M4U6iNLMVPXpTVjzL8V8zePMOb7BlI+6wfwvHzR/wATmVmKzSjc9Hb/AFw5Pxyd/jkLe9Lq/iA1fzwjxpmWfTwzUw6Sk/tAH+lYaOZl9m9xI6/yOsY+cuH+K81F8M8h9mdiB8ubB7LflNzSDqGP69G/uULX88TeFMZTa6Zt7Z2T1mHvyMP5MrH8MNScVcA866qOnWXjF9r1+/peMqyn5XZP+sy6H3V6/kR/ng3k/wAqmXag8brfrVfjeJPxl+ZVZ5Iv8Wfl0jUHut2RtQ+d7f0w3Bm9F3O+5v6yxXsL00PbFYy3i/ISGwVDeoHMPe16fO8FcvxuBtkzVX9kuHv/AMTUa+RGJPxpejKLyfdBPN56a18o6wOZgG3ZR1C2av5kY9zOYOm31qSy+5A1Da1vt/niF5aNvWXY9iqlG/iVj/THTwGhtKKINJIH3G4/OV37Ym8ORDryIPtHiZgySIxlcRMvKmthqZSGVzZ9L26Gh1xMyOZlbXch5WIF91PMrbEfZIH7pxFbOOK6Gv043Wtq+JVZPXuMdwzM9lYo5K7xSqT/AFH9cTkprsrGeN+o7ms5KqSOGJ0EtWo7hVFrR9fn1x0M+y6nkMoOkHTZIUG6ACk2b799sQmcaGWTzogSbLLYq9rYgjpXfDsbtK4YGNlUmqb4zsRY3oAi/n6VutsfT6JjykuNMrgkN0c9bXeia/lhqGecSFfM1oBuW5SGsaVGnY7Xe223rtznJHugnNoar3W7XrVn+WIsqkxGPywWJFANVE/bILK23WhROw26jE37mtIO5HMPqpiRynbUSNiu/b19MSc5K+nlYg2u/tqGr8RYwK4RlvLKKGcgI3xm23ZDuf8Af4YIZuSkY+39dsPGT0cmVfMcQzsYlYsdRQG77lbv8cZ2PFeaMXmRzCXQ2hgWK0xAK7xkghhZUsa7Eg3WhvtEfZP6LjJ43ljkcqI9AYrzNSuCDSG9tIIsMTV1RtCT6GBKV2c+R10WHhvjLNtpuKR9XQq0ZWrIJWnBYCiaFkYNR+NEDaJWKMP0xIgP7JZSh+9xgPwLg7QsXj1rFJzNGwIIkv8AOodWnoTYGlSNwBQxbDl9IOsKy/E21gHr5nt222F7gdbs8MWT+I0dZfjaN3kHratQ+braf3sP2stMsjGu6SMPx0tR+/HOf4Bl5QGaIL31Rkxsp9Q0ZBr/AH0vAviHh7ytL+fJLGCA0cyo+pSa2fSHUj59vXfEpYGlaY8cqemgv5kqA8+sAXz7H+JRX93EmLMFlDWwsA0eosXR364D8HjcZKFZCTJ9HQMxNkt5Y1EnubwVj6D5DHFkdFaI+d+ks6+VKkcdc+pCzk/q84VfmQfliLFm2Qus00rFSWvlAEVWHIVRSj4SfVb6dJU2VbWJEdgRsyE2jr8vst+su/rY6NZiIAvNIinQmw6mltu42/8AjCKbCiPJx5WkRVmCJJFIVZiBbAxhGWzvszbe24xHbxUTDG8YLag1k/CGSF5GGx6h00kGu9dMFhkVV1ZAF06tgOoYVXtuAfuxEl4IhqmYVI8nQEHzFdWUhgVIpz1HQAdsapoKHM34gRZViDgs2qrZuqEWooGzv0/VPpjzM8YdGjDlYwb1amsgiyAdxQ0i7o/IdcetwtQgVCbRSEDG1sqVFgiq37DsMRo+EPZtogNW31Stt0XrstAnYbbn1vGqS9zKOxx5zuHhC3W7EkE7regkfD79vfYvwriHmIp1qxKqx03XMLsX29PkcC5uEkjYQ6iKYtHYbqBYFatifTqfXEvhGTeMsGZTYFkaQWahbEBBXyuh/R1IKLHhYWFj0SJ8SzfEfmf645x1N8R+Z/rjnDiCwseXj3AAsIHCwsAHuvHYmNV29O2G8LGUFk/J8Ymi2jkdB6KxGDOT8d5xDvKWHoQu331f44q+O40B70ffv8vf2wUjbNIyX5VZwOeJWUbXVn5XajB7LePo5QHmylLVh27Ad7KEL/FiH+SXwKJSJpRYHMCG2vcafTp3G4vrizRKrKEZiu2yqxWj3+EiyD3O/ucJKkarYsh4thYWjzoD31CQfgS9D7hgtDn45un0eY/LQw+bDVv9wxUv+C5aeWOaWKRMwvLKFGlZGC7uGVqAPXoa6e+JvH+HR+QSERAi8tKCb+ytm3Nnagb323OJyxY2OnNFkMQVtQOYioUBXmpuQSeW37d6xKy7M9hJYpa6gbN963t95GM58QZ6bhzhDK4J30iQtQVSz8sl7CgNjRvti3eHS08KyZgpI+p9DKtFVDFAQbJBIHUEdcRn4i9B4eTJFjygIcAoVGluwrqvcEj129sd8XP1L/d/iF454KDoa2ZgHYLqYsQBQqySTzA9Th/ia/VP8scfHjKvYo5ctnRW1r1FfiMCOGZDRHGmYi1sg/OR0QW7sASHU3Z6H59sEcxIyR2oBYAAAmgSaABPbfvhoZuUDngb9xg34DY464TcehJRUuyXBJEooHQLuipUH1O4AB9xhyBUbZHDLvRRgSp7jb+vUYgJxWP7WpD6OjA/0x2RDId/Kc/uk4svIfqiTwr0YV0aeg29PT5DEfiqgx+tkYi/RAPhLp7K5C/w3p/lhTwyMteax3vmVT06fCFwzzxaoxYmmNZWxlkrciIbepCDE+Ndh8h/TEHLkRxokki6lQKTYF0KJAJ2xPTNxHpJGf3x/rjhyKzoPdOI3FNoZT6Rsf7pxN8xavUtetjDE+ZiIK+ZHZBHxr3H3/0OJqAWOFcLTjk52K682O/TWt+vrjz6fDdebFfprX/XB8NhZ3pwtOHowCLFEeo3GOtGDiBERC76F2A3Y+3p/v8AyIM85SNKpBbGv5WT+AJwPy8ojmkDmlfSLuqO5Uk9g1lQfVKwWTKqGDcxIBAtmI3q9iSL26+59Tj08EUoKiMux6sLHuFiop8SzfEfmf64bw5P8TfM/wBcEeHeH5549cShgWdKB31RxGYivdFNepUjGiF8l4cJvomVabIrG8GWV00R/SUZo1YlCUB1sSAOc/EL2vAzJ+Hcs/mOmUzTSROqS5BpQJUXmLSjlDvy6BpCimYncUMROMZvP5aHJvmWgnhdFaFJI0kAVY0ZUfUmrZJF2v1w3mPHOezTxxquXs6I441y0TDUDSafMViGsgbEDYdMYMFsx4Hy/lxBDMs0qk6XI+rbMFnyCvygcyIUeujypipce4QmVWJGcnNEFp4q2hDUY4yevmVZYdrA6g4OcX8d53MTzM3mFX0D6PrdkikhKFXQXytqS/3m64h8Y8Uzrmcx5J0xPPLKiSwxlgJHLDUHQm6I2wGFXx7iTxGKQMHlXSZR5q0AAVckgqF2C3dAVVYYeMirBFixY6j1HqPf2xphzjQfydeFRI/myqelxsCCoqrJrcN6X74oEaWQPU10vr7d8b/wLJxx5BlkPl6YjHaqL1FbOkbdevUCrNjegV+xI4hxpYIHy2TCWyNrdlOltXLpUgimNneutGjeKjNxwRg0t70Ao3Bs6lAGwJIYel171Cz+cY0pYBiQSOazq50IsX8SlaNE2e4xafCXhuFsvckZos1AtuRsGvT05wwFHoFPUnEJy9WdMY+iBvDuLSNerSo7M23QkFiL9gCDVE4JZvNFkNrrCi/hDEdQHCnc1vsNzRr0wbXguWWVGOWjZVZVEegESaugCnlGkmx0oqdwLwW4tw/JqjusGW2B1L5IJXTfL3UNYPKOu5364yFS2gn8vZlXjPNE5CFmoMBsxU9NXIVQkEKQQd9RUACj1xc/yem8nF1GxFHret8ZX4vlaSQ+ZbDVuqqAQSV6kGtVbdBV163rXhGkygbagC1jp3ckfjisuiES3cEiqFf1izfxuW/zxIz4Aja+lYeyEOmNF9FUfgBhnja/UPXof5b486rlZ1Loj5hdq91/xDDuI+cc6QR3ZPwMig/yOA/jRSYowpo+bt7/AFcnT19fuw8VboG6RYMRmyERNmNL63QH9MU3hPGQoTWZSGHVHYgFTpdWUmg4PZT76aIxcslAZF1xzuQemtAQNv2Vb8d8W/h5E/iobkDlxDlwvmMNbO9lY0ui5F2zE7Kti9J3AGJmUhyxZY2dpnKa7ckgjVp3UARqS1gCgTpb9E4f8OxA+dL3aRks/owMYgPlqDN++cChwOQZidtA8t3bQzP8AdIy7qN/teZpG1Et0Dk4rDGorfZjlYaizWVjR3QxKiAMzKAAFYalawNwQbsYkvn4gzK0iBlrUCQK1Albv1AP4Yq+V4TN/wAOmjlht/oywCIMp83yYypIIOkB2JoE9NN0SQPJeDzRTQOpDEk+ZKxUbjVFADfVisgW6P5v33qKWhJoRZBj222rrp11t3083y3wpeJRKGYuKUKT16PslDvqOwrqdsUh8mzzAF4w5l85tD6milMM0NSKDZGhoUqqIVunYvxvh8n1LCqSFhMfMChSgUoxJIOw83S3QMwJqgQAWVs2g6uu5AG46ltIH3tt88RZeNwKrO0gVVQyMzWAEDFSTY7EEYDLwtlmLMI445WhIGofVmJ9XloKolgqdNhz9aFxpPDMhdLmYo7yawzJsvnieMRDy6Oymw17E74ACebmyXmIGRGeUvpZY7LNEdLqSouwb/hPpiNLncrqVY5pUJ8wWhJVfIdY5QwkDKpVmA6DA/JcCkU7zwskbK8Z8whgFMkcxYqBVjQxo/GZBsKwR4BwVo5xMrxvE6zlipJt5ZY2V163aLR32KL1snGNJ9hYx9PUuuqUSQuwjjzCrRV3AKxybaHV75WAC2QtWVJLQ8N01pkkA/RB5flXQD5Y9j4RqyK5WX/sRExB6EIF1KdjYO4OxBAOHOFTtJDG7fEyKWr9KuavvvEJpw+kdb7CVYWFhYvsQ+J818b/ALTf1OLP4E8ULklzJb4ymvL7WBOoaMX6AxyvZ9sDOC5SOTPxRZg6YmzAWQk1Sl6YE/Z9L7Y1nJcOhkQJxDK5f6RJmlj0DSrR5d5DFC/1ZG4Z2Rb6hVO+kY0UCzeJ8jOTGBAImdki89AWy6JkY0iZC1qo86NQSeukdicTeHeIsqcxkxHmIpGGcA1MluYZlDDVriVYyJEAqPlTVsRiqeDOC5SfLMuZhkaYSzKGjcIy6csZlU2rAm4XC2KGp7vbD3G/B2VUNNE8i5eJA82plL1PAk2VCcoB1u5juv8AqyfXAaP+Bmzo4uiPcbGmzEcRVFoKVDSpGQoYMwJsXbX3xXsj4enzGdeDNO/nqhdhYllk0IGEcfPTuVqhq2APpWDK+DEkWGKCEsZRFWdGYVkDShS2uFV1IoYmMaiN69awH4f4EzU8UckHluJFRgpkCH6x5Y1HPSk6oiKBvnSgd6ALQ3hw5maDLVLlyeHqAsyDzFCZ4pzKVB1FRYC6SbUXRN1/x/kTGmRuKeKoHjCTipNMc8hUsNIq1YGu11ZqzKg8H8UMMTI0ZjlidIwMxFbIshnaNLbmOsF+Un4TuMC5/DvEHCQPGT5bsscZePUWlCSOU5tUg0sjFhYAYGwDgADcHKefF5hpNa6jZFLe5sbg+nvjb8/KM1kA+XWSQNbKyjdRRDEhhR2vrQFddqOJtwacOsbwyRs+660ZbA6sLG4HtjV4s0kXC3ijvQCseoG6pgXaQUdjvSUCQd6HRkTfaKjNPZpCWDDkOsliEUks2xNm9iOtr0Hxab4HyhTKrqdit8g1HSFAAGk0CQevoOm9Wc74YfNzEZk5kLFinlk2ugyKG6iwetdlB6VjWuDZvz8vHIVCageUdgCQB7bDpjkzPVHZiW9nuYVgySRGnjawHLFDasnMAf1rvrYHrh/hUUkaOjCOYPI0rOXKMzOunddDDYdwfTYVv7LlQwqyCDYYdQaq/Q9ehsY8hyMhiEhmiiUlt9DMaVitgagATV72PbC4nL+UbKoepnH5QuABik8aGmNkNXJoYrIrbkbMDek7hT12u3+F1H/D10jlaMlR7FaH3YD+OeK5ZkXLxEFYwd2BLPqt3Pw6ec6rJob7dqOeFv8A7dACb+pAJ96r+uOmfRxx70aEi0BiNxUXEw/SBA/A/wCV4mYH8eH1DkdQCR89JxwI6SHONkH6y/yN/wCWBPi6EMkd6uWTVy/F8LLsPtbncDerwTze5h/tL/8ALfHeYi1ECwLDdeh6bHD4/qQT+llMg4UyPSgEOKYg011VjqCwH2t+tH0Ft8PRNGdBVV2ul6H9YAbDtfU2e3U1/iXDsyVVIlUIoOtVY6tRsgjk3W+a1U8xblG6gzwpHIQyu2tSGDANeh7VQxZdwT2s0QB8/QORli4D+aP9rN/6z4j+Ksq0kS6K1rLGykx+Zp5tJbRYugxPtV9sOcAavOjP2JnN+omPnD8C5X93BXClEUiPhsmieN4VLCjF9WSSFRdNO7lAbU2gY7k2QDiXJwWbVqiBVS+XLRsygaYpxI7AINIcAHYbMGomwCBWb4NNInKhkTz5yqHqDI0/mhg5CldYXSTtUnpgznMmY4o444ZFj+s5YVVSJW/NEiLlUWW5ugIUk98Bp7NwxyMwVM1+eOUOVBjfQ0ugAgElS+5ve6o4jS5aRXmTyJmSeLy03UiJOYESMz9NTsQoLHSaA2od+H+Gz+dKM2PMQglWbcGsxIwQg9lBtT+iyjtgKMnmooY0SNifoaPIunmdwiRtHfXWrDzANySXHe8AB3M5TM5hSTCsZeHyamcaotfxyAR6wxr7OobxrvvYF5rhOYIaHqnmTCNdQBVPo8yxMu+9+Yqn0Md9zUvh/BkafL+bAG5MyrmRLsxyxJCzagRZQEqfQmu+PM3w4xZhvJhZY5JrfyVZNWrLtzExi/zgNmxuws74AImW4NmVlTy1byxJm3amQlDLNqjGljR5tMoB6EtdUoNv4FHMsVZhtUgZ+Y6bK6zoJ0KFvRXQDATgHDJY5VLgrGHn0AA67eWRvr21N5ilW1A7AMN7JGLXgAWBXB/zZA6CSUD5CVwMFcA+EO+hNKL5bFmLFqPO7NagA317kYllWhohvCwsLFBT4r4k1zSEiudtv3jiOuxsbEdxh/iF+bJe51tfz1HDGGEZY+D8AllhWSKYhXM+pRY0yZaEyKGNgW6M1N2Bf3xI4plc0sEOSaGbzXkLMSQwlEShIURgSNES67F0urt2Y8KeJFy0ObikQuJoiI6AISbS0YYgkcpjkcGrPTbFgh/KDl3hlgly8kaS6+aJkbyhIhVhEpVKF6RpJ+G9/XDQVlOK8UyqgRRtGsdLrTKx76GBppVjt9wLOo3WDmb8X5mMxxCGFpsqsczslLH5Uci5iARqAtKEkKEUSQ19icMcP8aZWCFo8v8ASYiMrJDGxCWJDzq6up8xNUgDFQdIJOJmV49A0kMubzj5oPlh5mWclljMMKiWzI9ebI0ZoAb6jZFiw0A5H8oLxrlVMKsMsXK89X5nn2BynSKmUVv+ZHrtLyH5SXWCGJ0YGDSqNEUGpFRIyJPMjZrpPsMl6iNtiDvD/FOWqGOXNRZh/pkbyzSQAK2XkMitGPNUsNAbdqFK4UEquMqzOWKaQWRtSK40sGoML0mujDoR2OAAvxDxDJLKSJJPLV5ngDadSec+s7nuSBe536dd9E8GcJduGzrqbzpPrKWyXMYtEboxsjff8dwcp4ZHcg5df6tEn0sAbmsbn4QidctFqDKxF6WFFbNgEDYfcB8hjScmUrIeG880rxx5Rn1KHLzxlRuCLJf3A2FHYgCqxpnAcuuXyi65LUKXLs2yq3N8RA2A7nf1xOl400eoDWShCMQoK268g1HbWXKrpvoSa3GO4YQiKnZVC7+iiscufVI68O9glM/JJH5gLRru26itAurDDVuKJ2Ht6468aSiOCNO0cYLE7DYXzX6nevxoXiY5UPDOvOBLHYslWWQiOwDsCpYODV2vucVv8qUrv9VGG1SECwt1ZAHtdmvvuxV4phqrQvkyukjOZc75indS+g1pB00Vs6RXUEdO+odMbD4Zyv8AyUMe4+rC7dRt2va79cZPxfw9LlXjdwpAOhaNhSx5QxNFdjXf5427weFMUNkDUOUE0SLNUD12w89kIlprEXiiAxsDdHY11o7H+WIeUmOlteZYOpkJUrHQVJGQGggatvXEqNSyi8yrWAeVUA9bF2f54g8D9y3IgTIbjobBrPsNDC/xI/HEiGO3B9Af51iSMmT8Mqn5qCP7rDHa5KQbhoya/QIH+M4IYpKSZspJqiHNldRr7Q6Hp+Pt22+4A7hQZNKC0VK6dtbHZDa9TzL93c98O5HOCRFatN2pBN6XRijpfcq6ke9YfZb/AMj6Y6zmIiSiLNAsaWdAgJ6eZGSVX9plY/8AhYOYFZnLLIhSQBlYUR/mO433B6jbviBl89mYWMZVZ41+GQvpl6XpcFdLkD7epb7jaysmltjw3oH8O4s6yQs4mKTs0qUC/wBXMrMAFSzpQhNyBXnDpiVNxE/QJNMnlvHs8kloFUSaXAkYUGKAgNvRKk4JRcdJ2OXmG9dYiL+6X+uH24pTIHikUO2gMdBAJBIvS5O5FdOpGF5x9x6YEbPLGYmFpEX1SukjSKymJ0VWb9IuUoC7IGAvC+KZpdMbu50NC7lwbRIsvB9Kjc9mJkD79y/ptbU427KGTKTspAIpoASD7NMMMHiJ564dmPrN5B/y3OdITn/5jm5QBvewAwc4+4UVeCXNiOFpHkZjHDFqGr6xVkhcyWg12ySSBq/7I1W+CkMrjNCIMyUkLM5d9IDyygpodiT5mkrqboSpG9DB+LOOQtZVkroHaMae32GYDb0x0MxmL/NQD385ifw8kf1wc4+4UyFwrJHzuQMiws0bs7u8k9oGGot9nmDA224I23xYMCdOYslWhQnc2ruNhXTWlbemFHDmj8c8dfqQEH8WlYfyxnOIUwhnc0sUbyOQERS7E9AqiyT9wwP4MDHl8ujg6/LQEehCjVfsDjhuGLIameSbQQdLEBSRTAlECh6NGmvcY6aTW+rVorb0NE6qYHpYGx/auu2P5g6C2Fhv6Qn6S/jhYcw+MuLm55jQH1j7DoOY9MRMSuLD6+bv9Y+/7x9cRcMIxYWFhYAFjzHuFgAWFhYWAAx4QgZs3EVbSI2EjtdaUQ21/MbffjdOC5oudZQ6VFgdCzE0F71Zr5X7HGH8L4gY41SJeeRgNd2QQb6bWBtsbHe+w3Tw+pWCMvu1eYx2sgcsYb1tra+5S+9YxulYrVsZmoSSqwWQvqD6mYLE4bkzBVQRyrVH4gAKOxp3xBJNHAGRfPUlGG35+JWUyjSu5BTuBvfw0cQeIyOHak1Ryc0j6gACvKwbfVzAKBpUmwRy3qHeSnzGXQx8z64wAiksyrZ0opPQBrFrVAqT11BIpT0yim4l1jzUcgMhWN5VohqXUoPS6J0kfPoV9cUvOQNJmRMWoIrBQegdqCse3+x1w/kfFjyamSILzrSWAvlvQ3UkaTasNQuiq2DZGJWfy7NIFjKrt5h1iwB2VgGFXZ3vbQeuGk0kxacpJAbxDkw0RtEW3V2RRe6gK1WLZmZSbP6W99yfC1WQyJIFYFImUdR5TJQIPp5iyGwevfvhjJM0qgOAGB0GjqUlDRZGrcE73Xt1GJubzkc/l+TH5mgMhDLWvWyWtH9cEaWF6gOxGqc4/hofE/xGLgEmZeEyZY5h7LqrSCAnldqDOwDtHqs2bYhr6nFryExEYUtQUsg5dqjYoN2X29cc+FY3VZ0kChlm3CkleaKN+UlQSLb0GPOFxmn0pX1soGmxsJn9FX/Fh4qkbJ7H2ZSbYoW9SI7r8brD0MIYgaUK9+X+hUUMdiN/RvxP/wCXDmWhIaypG3X1/vm8MYQuHwBY2XbeWdq/andj/M4drT61/vr/AK/jh0LyL8gfvrrjzDInLsWBgkt5R+i4X/y0P+eCCRAdP9jsPl/TAfKk+dmrG3mrp9x5ERJPvZI+4Yj5H0D4vqGzKfLmb0L1v6D+WDfF4C8LhAC4GqO/+0Q647/fAwFy8dpID3dv5nFlOORF2D+DTBkIBsAkj9iQl0/AHT80I7YmFOYH2I/Ej/TA3Ox+S4lQcpNMvqWO49N23H69j/rCQQkkLRloSpYraE/CfS63xRq3YpCm4wo0FOZGDknoQUAIFEd/eu3ridk5tcaPValDV6ahdYqEiSPM6qgS7cqzfCxDKw6XRJBsAi2NMdIGDvC83JpjBULEoIkkY1ZUUdNkEc/eitXR6Y1RNfVhkDHEklECiSbO1dBV9SPUYEcR8W5WGw7saF8qMRQ/WrT/ADw/w3isOcTXl5FdSjAjcMNVVakWOmKKIjZFzkeYaV9BQRkCrKntTX3H447ykGYDjUsLrqvaQgr77qS3U7WOtdMd5iIoItQG8hUg77FX09Wr0wN4ZBHI1+VErhjpIiAYBNO4NG6J6g9x0xRIUt2Fj3CxoHxbxf8APzf2r/4jiJiXxj/pE39q/wDjOImGEYsLCwsACwsLCwALCwsLAAe8Jxr5qkk/EF07DdiAKJ6kixQ3+fTG5cQk8uORRsy+VD9wjWQ/KjK3yxiPhNWfMwmuUOB16AGwN7AG59ep7WRq/izNkpm6JB891WhdaFAuv2U7YSfQBHOwAxqy6lptBCmhs1RkdrEmkURVPuDhuLNnQFlDFjbxTot7mqV0HMNiF2BFDqD0dhl8+GkIpqkQ9iSvnRn5FwMQ8hnleKOT4VB+1tpU2AG9KBGJ9AceHoXTNZiNjcMiiXzNP1ZQWCqnt1B3N0x61qxYzMigySuqGUgDWQK25EF96s1vuW+WAmXy50BmZjFmBpjQmghTfyjYFeZGpBDfCwYd8Scgjzt5zMrBG82ONh8BKuqgkDlIuid60n1xmROW2UxyUbfqSuCwnVbA9S5B+W+9D0voOvTHMORcsJYCBPHV38LgCgDdi9tiQdh2Ollk8Lz6SQzMxCyqhDKSAba0U/PXykDowI9L94bPpilcHfUxH7gCgfxb/fiknVUSV3ZZOGzNI+sExh0jkK0DZBdZF+WybjsB649yR2YU35yT/tK/ON6Cvww7lMp5bwID8MLr19Gj/wB/fhvJTAhgLJEkn2/+9b9C/wCeHKEnTf2R/A3+Zw7lwdXTp1+IDf0B2OGdX6h/GQ/+zD2V6nlrbrzf+5RgAgx59Rl43IY2o2VSxsbHYe+Iy8ZUmvLn+ZiIH88SMgtZcA9Qzj8JGGGsRyZXB0hljUti/wCKL00S/PQf898RcrIWeZtLqC4rUKuo1BI+8V92JWAcDc7FTTKyq13vqk7/ALrbfIYjLK5qmNHGou0T4z9W5HqT/PFkrFY4Z+aN9Cf5EDFqrBBWbIbeMMCGAIIog9CD1BxB4flJIpGW9UJGpSTzK17qfW+urvRJskkk6x7WLqIjYE8SoaiKkh9RS9wNLC2DEfDuoo9SRQIu8V+Z2jiaLmYKzkWulCX59jVBVs9Nxv1O+LdxqEtC9CyKcAdSUIcAe5qvvwCjlv4N9S6tvtBN1A99TAj5HGv5diW3NIp/E5C2XfQQyG6YbFiDp1bGyWb4aI6XYB2ouYzEmXkEsfIbtJIyUk33tnawwKaTTFgQe9GtYhjjkVuSKRVj1vIVDKGGpib2IsrRqyrIeps4E+KvCwaKd0bTsxKsoIZdAArTRUrsB25FPqTnOuyvC+iyeBvEA4llYZGYCaFz5qgfEyqVBHoGDq/tdYncKhMdEgBg4DAfrolg/e1n9gYx7MZJcoP+WJikjI5lYW5F7k3sStV7kH1xsuQzUciQSultMiMT21Ovp0q/8uvahMO4WFWFjQPi7jH/AEib+1f/ABnETEvjH/SJv7V/8ZxExojFhYWFgAWFhYWABYWFhYALB4OnH0lC22/axdkbGgRW3tZrrjUc5INWY3ry82zdLvzYwy198gOMj4M31iHSRVUd9Nm/i2Ozf61V7azm10yNekCWCKSx0sAwS9eoBWI9L6euFl0BK8IzlYI+h06goQ2D5TtoQG/0CV3/AET3woeFmSaeNXBgaSN6T4rdFfyTe6gLovYbHr8QxD8Ny6RNG3xIwlX00nalPuVYH01elYM+FwiiRy5CtKzfs7AEChfb8AMTND3H4FOXaAqSCmwU6dBG0RTbZtYsEbjTZ26Aos8mWh+sMcVqVY9F8xjzUO9tZ9TeFNxpp5BLFtFaldRO8bWryV0BOwUD7Jc/axE4lkElAZgDvIhB3sHWrAWdjYux6emMMIP/ABhJJpKC8z64iy0yXGFZ6YAoSQxA2JBJqtWm3+GohK0SA2h+t+aQsun+KTSfcKfXEOPgkBjjZ3i1GNaBjYNTJZUlZLI236Dbpiy8K8uJLjOqR9Kl1WhQNKiDsi2aG/e7N4aq7NQVzuZ05iIAFmMUpCjqQHhB67basN5QfH8W0j95D9snoNvwxxxHh87zwzQSRpoSWNhJGzhhKY2tQrpRBj9ehOJMEGYA5pYCbs6YGF/+ecPF2rGOvLHov3xMf88O5ZKboOnaMr39SaOPBBL3lH3IB/UnHoyrd5pD7Ug/ol/zxoDGTFxN/aS/+q+IRwZEYVaHQe9/iTuT74EuN8c2dbKQOMDpMqp0uQdWtRsSAfreXUAaNE98F44ScerwhSbt71BvjarB1fCTp6+2Jxg2M5IEcPgJgYehr+Ej/TFtrAvLIBG1V+cK/i9HBXHTCFE5OzyscKnOT6gD8Cf9cVrj/iQxTNEpVNADMxF3qGwHp8uprb3q+c8eM8wCzxxqjxgEbrISSXVugA0KaGonfsQMNaMo1HFOz3DnSWkAdEo+WdgyN5mlRe1ptV7EDsaIPeH+LDMxB7Gr7SgEaTZoEHodtxvRsdsM8YXRIsh+BgI2PZSDcZPoDqYX6lcZk+nQ0K5KwcuWumkRAQAFUb6aNizte9dqFbX1w5Jlw6sjdGBU/eKw7mMyqfEaPWu9Dqa9B3PQd8Rocws0qQgMA2tnsFSY4wt6T3BZ0FjsWo2NuZRbZ181FMzP8ouQjjiy7NJeuR0KkWHcCgQNOwL11sVXvjX8hktEeWiJW4kRTuL1Iorb8fxOKDmclLN9Oc75rJ6gsZBkpCgZHg6EOQH3Kkk0N6BN18E8bXNZTLyA6maMBzXR0Cq4/E2CNiMdUbS2ccmm9B/Cx7hYYU+LeMH/AJib+1f/ABnETEzjTlsxOxNkyuSfUlzZxFSJiCQpIHUgGh8z2xojOcLBDhvAszmBcEEjj1C7enU7dj+GCb+Bc+q6my7KLA3ZerMFH2vUjABXMLFm4X4KzDt9fHJAm3OyCjbBdizAd7vfB+D8nUbttJLpBINaGJIbTy6e2xN0eo9cZaAzrCxp2a/JmgBEYnZj0LEgA9iQIDYB67jYYZh/JJKTzTgDtUZJ+8FhRwckFFJ4c2vSjEAfZaizCiDVXsu/SqJoeuNizQCwxitZSJEvYGnqRgOy6wUB/ZHTAzh35KIUNySStexsIoo99ixH4g4m8QzMZfNpdFJdIBqqVEoBjY6Vse/rhXLQUCBO0c4kTWQuq4tzrVyNQUbkE0CO2pQCRe87My/SInigY+WqlSSNJdQtlQp+BKqyQC5sbAby5uE+eTo+0iMGQ3W771033BO/U9bx34f4E6GXzNRC6gVDcptbLEbb1Q39Og2wgEnizCIqmpUEgWMFump9YHT1sn7hiRA1qCeupWr018rf3i34Y98TOPOcEXSrVdmfzEjP8ZGI2W4lDROsBWJFk/p04F12dyo+7GG1oG+KcvnHWJ8vpIVfKmjJApkI57P6SaSN9rG3Ui0cDVzBEHsN50Vmwb0ype42rasdeHM+JJ1VT+cXQx7a1BdCPTlEoPryegxY8rwJxIrySqaIOlUYfDZG5kI60b09sE562bGPsH1ascZrMaVv3A/FgPT3/wD5jrEbiIuP95P5OuIxnJaK0hifiZ8st02HT3w59MOBMi6oR7hf6jBSCG8CnJjUkPKWbDDZ3LoLeaID3cf64B8b4vrPlowEQ5W33dqDUfRaN6ftA70PiASylAWVQSOpANkegBqh6AsQMPdfmaoWjQshxKCU1FLG59FYXXrXWvfBDGMzcb1AGVCtGw/JaejAqSbB+fyxcfCXjuGeJhJKjSIQlg15hIsVZ61v1qrN8rVSE0xJ462WjJR2hB2+sY7H/vCw7Dr/ALJ64fzuaWKN5HNKilj8lFmsQcxnjpLoQI+upB5jMvqoWxd3+l0/APxZz9HlkRBmX0nQrHXbmhuBygDqUQb16kAtz3SEooDH6VmiPMIilZmUMAzkqSzg6RfTb1oey4fyHh0NI6yyaikV6qILhi2mxpWtNHcevucAJysRjcCRZEY0waiCHpRpFrv5jEg9KIOy7BuLpJM8ssswLMux3VT1XSOjUu221eWepJJjKM5PTpFU4pbRf/C/FoYQqRNJHKWjUXqp3ba3BOkjf7RLUOvpquakBiZlUSAoSFsU+3w3uKPT78fNseUC0qljpYsQxJGpdWtrIvlCbb3TH0GNf8B50T5WFlmYS+WCfLDBQG3AZXBQsbsmjuTRoYZfJ3bFl8xJTLQaRSBIrD8jFK0jlYsCCQFOwJoDsMC8v4kjWeGdJPMiqSBmawWRnjZZVNAEKu56WCD1KhueOcPkVPoiS2G3MjDdY7soQtDYUAe42PqazxhTDDAGCskyyErVBU5StdbsPR7HVdDFoRUqk/6HL8ScG49mh8URsvxKGYV5OZX6PKN/jUFon6UOhXcjqPbEHwMv0XMZ3KyOAA6zxBuX6uUsvLfVRoA/avsRgPwbi0nEMocs8miSPLaxKdQdZoZCsUzEdVJUWK3KP2wZzvCpzxCDNqSAIvLn6U4BYoh9PiZjX2gnYYxui9F180eo/HCw15Y/RX8P/jCwxhj+c8L5Lz5mVA+qVm2RWq2J0ilJrHcHCoVbkhnsdlWRB+NKuCvG+FZoyOz5lYYgxpjKy1ZoChS966/dgLL4cjY/9OWQbXczavenViw+RJxnw5sNDuZWGLZgI72AkmVb6napGPUntdk+uIxaIOG+jRyNVhljkkbr2Jgqv3hh9uC5FSgWdo5aIDSW4I21Esb2uvtDHcfApyweKdZE6EwspU1+kKLfgx+WMeKSNVBvhQ1qHULEO15V0I/i6YIR5PUbOdNfooIhf3lScR8pxaNVHmVDfTWGTUfYOoJwUjcMLBsYhKEvcakQ+IjLxUJZJdxdiQjvX2SOvt6H0xAzXEIWaPTl3lWNQyGS9Ou6BZjqYsANmpviJsbYgeLMifNWUKPhVUP66sx0n0LBqHyPQ1bXm7ctg9/kO+JODXbZ34PHhONssvBs7E76PISNyC4KBWU6SA1MFU2NQ6qOu174EeNuARJ/zUZaOR5EWUjmVgVKKShsXqCC1onHvhibU5kiAKqpTUb0szMNWhqo1oANXuSOoODXF9c0EkelAxFqdRIDqdSEjTuAwG2CEJRlaWjnzRgpNLozbhWYkRbCwh9RJZHMbvqtwCD0FsftHv0wV4bnZpVfmoa6/OM10B1qrsbdT064KxcEEeosEjBYn4+5JPXa+uG+GQqJGiYOSdUlshCFbC1ZPXp2339MdVIRY4NgLL8PZ8wZZp90YdRuaYMotmY1a9APtHfDuX4VFJl5dCSmn6AjRbOHbTe4ssdjW/TFg4RFF5shpFo+w21Nh/KZ+MRzi+jvQHooAU307Y0fhFKiT+TrLLG8ymJVYJFKG+I/W61YBjuOZLKg1ze+Lril+EM2WzKgLytl5N+1pLGAD6fEcXasSyK6JNU2eYYzwOjb9Jf8YvEoLj2RRW9V1N9BW9/dgjjsVsEcPyR8pARvpW/nsTgf46mzKQpHk4WkeV6cgCkjUamJLELZNAAkA2cTzxmyUiFIpCiWi6m0VwV0bBdLDmYj5EdfOJ5sRxa2Ic7ABj8YsaqA2+EkkgUALOwxuo6XYbeyhJlMwV0qAVUtrqVgqFSfMMkukB3DA3peut0cezcEEjAhCVA6hWk69a1KQor0H3nFyyeZy8SlVljAZi4XWorWbIUX0uz8ycdZ6OOcDaQkXprzVUk92CsquPmflV4m1vRdN1sxbxV4fg1EqbJJBpVGmrsMaFUBR9KGKvw86ZAIlZVok9dRAI3A1AFSQN/UdBjSeMcNl82VJYpWUjlUpSmq5ldncdxtrJ2Y9Rig5x0SeQRUooxjcgqdJcsLsj7Pbt7YpFvoVpGr/k68WnNRvlzbSQRq8R1EM0ewZSd7K7XqBN2DdWZcvixn1rFGUzItYpJtNaugsodRG55Sgs7d8U78kUJOcMioQBGxkN7NpGhQSa5iZL9/LONKkC2LYoegEnf2DAgt/E2FnSdi1ZmPiFWL6WDI61ciPqDNLz61bl5uY3YG8gsYEyKDqjCaroqDsrKy31okfWMD7V1u8W7jeUEdziMLEXC80urz9bbuqEbaeU2SO9kmsVufJA2jIS4DKFLWCqMragCpNhQVrmNgnveHjJPoVkYQMECRhkYFtHNWpdAiNNTD4ya+f3YuPhHjDRShpZCseh5pduWgCqL0ssbWhtvGwABNEVkuDCWOVgHQBCqnlALPdLpIrrRJK7ijgbnMwoDRhLSxIGYMTSgiNSep3DOE2BLlttN4fhyW+glcV9+i/TSsynmAlmJJNgiMMbAvoQinr3oeooB48zcZdGNPHFHQQd73F+i8oN9TpFdyIuX4n/yzM6fWDSjaqKALokqMHmNki7vdd+gGODwozGHLRLdncDoFUbs5rYdtXqw70MNknVKPQnjeOnynk9H0FvybsxglzR5pXcciqxuOBCyLQUhed+UEgHQKO2LNwjxlFM6KySRu1UGHU9aIBZRt+tZxNyWVh4blUjjUsbApRzzSt1Y+5O/sNh0AwRzGUjkZDJEGkXo4FlT3AI5q6X23F45XO3pFpbbYcvCx5hY6dkCv5/Ka2YN5boT8JU7sDfexsa233F/KK3DVQ8yQRgjUNTAX2O2n5fjhcWhlBc/SljJPUAKdIPNqLMwO1/ZG+A+S4jlFZrzLZlrApQX0nutxqE3sbN6Yfm0B3L9H86pIoVLKdMvQsNttWlSAfn9n5Y4n4xko9lKkjb6ob7dtQoficLjXEGmheOHLstleeQqi8rBu2o9vQdcQOG8LVX1UlX8Met/uJvQPvrB8VmqJIbiGYl2y6KqdzMS9j3XavnqPyw9l+BHWrvJupJAjQINxpolaLDfo17/IYniV+yKg/WYX/Ctj+9jmWWgWaQgDqQAq/eWsj53hHNsah3NZRXjdG+BgQ1k9CKO97H3wAg8NZIdFeYg2Ld5AD87q/mcTpM3lwNWlpO4ZrYC+6vKdNfsthkcWmkYqoSNR3Jtt/mNj+6w98KbYWDSVSoqKBXMelfqrsR+8MQ3zsYvXOXI6rEDQ+6MFh97Yif8AAPNIM0zyexojb9U/Vg+4QHBRMjCtDSv6oY3+Gon+WAATmeNpGryJBsiMxdiAzBRe2kO5/erDOWzC5lncuOioVCgVpLNvZYk2x9PhGwwX8QmsrNy6gI2telgDcenS8QeEcIZ5ZVECK1LIw83YBy4A2QdCrX23HXBY8KW2c8FhhVpRqHXoW6czdh92Pcrm4oxOoGo63YaVs7lqq67AYkZvgk2USWdIoXvTymVtrerH1R6au2+21k1iCXmgiPmPDG0j7xxo0jNqcsyxbgswVjVIeg2wNpdj8l6BXwBmjI/OukhZQoJ3ZfNWz8hyj78XTMTpGLdgo/r7AdSfYYq3CeDiDmy8flkgq2YnYtKQzBm0RjlQMwBrlAIFp2wUiy/Wi2oivONGRj6KCNIrrVBRfTrWOSulsjLbsh+JeOTpA8kMVKAOZzTUftVR0LdbtvubCgasUzL536ZDKc7nCpFBIvhQgrYPl7s3MGB6sK640QEkFWCupFGtyQRvanqK9Cb9MZlxnwsv0pViZ3gdghCgnQSV1BjW9KQQT6G97JIyd1IVr2FwvxQUiQRypFIjW7SAmNojvpY6lXUrbatuWt9qxZP/AKiXzQ8kZHmRLG8bMAraWYo8TSFUYNrYEMVPwVqxSslnzBK5aEM8ZPlmQcsWhms+Up2kKlbLG15t+2L5w7LQZiIPGgqzqQEAxyfa07aW67ah0bqBtjJ6d0NEm8FTyz5VaVMYeLnDEqGOoEqKtdSDYtsV3OCcaMMV2TKtGtFvgOqJtOiRCNtr+qe12YBlVgT8JquIfFnmUFeAU5jcjWWtRbaFIVXI7hHfTv1o4Sr2ikZ1pljzMPMsgFsgYAXQOqup60PkfljA81wuZc0Yvo8sk0r8oqg+tvNIttgwVqIsgaK1WNtpzHG0hG7SysdlUqqktvsopSb9r2GBmTOZALM3lPKQfLiCtL0A8syMCAmxJ0rds1Nh8cGxMmRRJ/h/wx9Dy+hG1ysQZHACmgNkSwQQDtv1sm8eLnR9IaKaQiNoQQrIFLNqKuN132rYeuA+Zzec4eweWdp4y2qTLvTeXEbOpZCdQYdlYkMbA9RH8T/lGQq0WSt3K2ZCSiorCwSdiDv0HN6VYbCZcUroyM00H5F4aB8KSFL6BnZCrBmAqyp1VYFdBeK5NxKHM5g5iFFkSgVJHxEouo1pIG4W7IPL03wE4PxN54iGIDSEgtTKXVV1MkZ3UADawRVk7nqZXO6FPc9VWiKUgtqo9B27bj1JGKeP46g3Jtt/2K0lKCT7f7b9f0f3FNmmUHm1FiQi6SF1Lfa6I6Ch6Cu9V/iObaFC5ALOFUWPgOrUTW5/dvqBfQWYy/mBNUrhmazSrpJW+XWQdxVbAC+974HJw983OAFuNTTOegLUdKUOaQqNl6VuaAvGzyubpdf7+3/bLx8aOGFyk39/zr/H6llyHgNRDDJKdLlbNMzPqlBLqoblu2O9UN/ni05LJxZSN3OlAd29uwF9WJPfuSKoAARc7m/MJlXzctMIyqpOpCWLIGsMYQWNDfUdhtisr485QuZy+ZGr7ZVGjJ2PKQIn2PsKxOafp0cil7lj4TqzEpnc6QrERRn7IHKWPrvfzYEdADixxxbiu2w/zv8Aqf8A9sVTh3ibJyLt5K7BSHHlmgKVR5ihTtVAMcHcvm4lK6XCXuAWFP223Kt23WyLHTGY5KHaCdyDmPceXhY6SRV+M8LkkLUrMCTS2KO+xN3t9x+WImX4FMANQA9lF17Atsf4Bi54WF4m2VNeA7hjGWYdC/NX7IJpfuAw3nOGZg7KHN7dVFe59vuJxcMLBxCykxcAmA+1e3SiR+89ivkow1J4XkYgkNY+0TqYdti1hf3VX54veFg4hZns/g5iQSJZD+sw2+ZO9b9BeHU8O5jcBBGL6ghiR7Ejb71OL7hY2gspUPhlx1aZj66v8vh/lhvPeH5Q0BhjPLKDJuBaUbNXRINHpi84WM4hZWc1w2RkddB5lK/iKxI8N5CVHkeXbWkS6a3DJrLHUDuDqH4H1wewsHFXZvLVAficM04MenyorFvYZ20tY0DdVFgHU1+mnvjiLhnki4o9TnqzHmb5sd/u2HpWDeFjJY+XbBSoD5aOQ7vGwPuVoH9m9x73e3QYkaXvdCb2LCv6E7D2F+9k7EMLDJVoUgeU3UKR/Xfr3/3/AHsM5rhevnWknsESabugRpcAjWtEiifSjYBwVwsaBVcz4c80gzorSAkmSNdKyDookRi10tDct0sEdA+/C2JAaOq2WSI6KUdBswZfTTuNvehY8LE3iXuNzKz/AMKzAUhJpVO+nUEfSCb7jUaBoW3Yde4nL+H50AXyleNRQXYN11EnU5DOzhWJJ6KdyXYC+YWGhHj0zJPl2U/K8LzFB2jHmmwBtphU9r6k9LI610oAYlywzRCoIyzt8czVY/ZB/l223ut7LhYq5tkljS6M9PhuZyGlWRiG1AajQb1O9s3ufagMAOK/kz8yVm8p9LkMdJA3AOodRux3s38RvpTbDhYHNtUNjioyvsy7M+EswsSrBGysnSiNlCsNA1Hey299bJOOTwPNNHRyrh9vhcUQDuRzda7H5WcanhYSPyquzrflTbtUjJ8z4azkraRl2jW7J80WQu5Xc0NQGkAVRNk0KN18P8EaCNdYDSDVQUUsYdixRPXsC216RsBQFjwsLKCapaJTyym7kDVyjruGJs2Qdxue3ce29dNsQ83whZL1REH9JCVJ+ZUgn78HsLCvFFiqTKhN4PUkMhZDuCGVWDA9iSA9fvYa4V4bkyzMYolpqsrI3NV8xDGgfb+ZxdMLGfBXuHIVYWFhYrQp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Let’s build a wall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do you think the wall represents for us in our school as we start back to a new school year?</a:t>
            </a:r>
          </a:p>
          <a:p>
            <a:r>
              <a:rPr lang="en-US" dirty="0" smtClean="0"/>
              <a:t>What could knock down our wall? (In other words, what obstacles do we face?)</a:t>
            </a:r>
          </a:p>
          <a:p>
            <a:r>
              <a:rPr lang="en-US" dirty="0" smtClean="0"/>
              <a:t>What kinds of things can each of us do to keep the wall strong?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810000" y="5867400"/>
            <a:ext cx="2057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hlinkClick r:id="rId2"/>
              </a:rPr>
              <a:t>The Math Class</a:t>
            </a:r>
            <a:endParaRPr lang="en-US" dirty="0"/>
          </a:p>
        </p:txBody>
      </p:sp>
      <p:sp>
        <p:nvSpPr>
          <p:cNvPr id="4098" name="AutoShape 2" descr="data:image/jpeg;base64,/9j/4AAQSkZJRgABAQAAAQABAAD/2wCEAAkGBhQSEBUUExQWFRUUGBgXFRgVFBYXFBUYGBYXFxUUFRoXHCceFxkkGhUYIC8gIycqLCwsFR4xNTAqNSYrLSkBCQoKDgwOGg8PGiwkHyUpLCwsKSwpLCksLCwtLC0sLywsLCosKSwpLCwsKSwtKSwsLCksLCwsLCwsLCwsLCwsLP/AABEIAMIBAwMBIgACEQEDEQH/xAAcAAABBAMBAAAAAAAAAAAAAAAABAUGBwECAwj/xABPEAACAQIEAwMFCwgIBAYDAAABAgMAEQQFEiEGMUETUWEiMnGBkQcUI0JTk6GxwdHSF1JicnOSsvAVJDM0dIKi4UOUs8IWJTVV4vFUZIP/xAAbAQACAwEBAQAAAAAAAAAAAAAAAwECBAUGB//EADYRAAICAQMBBgMGBQUBAAAAAAECAAMRBBIhMQUTFEFRYTJxkSIzgaGx8BUkUtHhQlOSwfEj/9oADAMBAAIRAxEAPwCjaKKKIQoooohCiiiiEKKKKIQoooohCiiiiEKKKKIQoooohCiiiiEKKKKIQoooohCiiiiEKKKKIQoooohCiiiiEKKKKIQoooohCivRH5IMt+Qb56X8VY/JBlvyDfPS/irP4hIzuzPPFFeiPyQZb8g3z0v4qPyQZb8g3z0v4qPEJDuzPO9FehfyP5ab/AuP/wC0n30D3H8t+Sb52T8VHiEh3ZnnqirZ4n4Vy2EmOGEs485u1lsp7h5W5qMnh/D/AJhv+s330eISW7lpDKKmg4cgOwQ+nW1YbhSIW8n/AFNR4hJPh3kMoqYpw1FfdD+8331L+FeD8sn8iWEh+h7aQavAjVYH66PEJINDiU/RXon8j+WfIN89L+Kj8j+WfIN89L+KjxCSvdmedqK9Ffkeyz5BvnpfxUfkeyz5BvnpfxVPiEkd2Z51or0V+R7LPkG+el/FWfyPZZ8g3z0v4qPEJDYZ50or0X+R7LPkG+el/FR+R7LPkG+el/FR4hIbDPOlFei/yPZZ8g3z0v4qB7j2WfIN89L+KjxCQ2GedKK9Gfkdyz5BvnpfxVj8j2WfIN89L+KjxCQ2GedKK9F/keyz5BvnpfxVke47lnyDfPS/io8QkNhnnOivRw9xvLPkG+el/FTRxH7lmXwyaUhYDSD/AGsh5+lqDegGYBCTiURRVw8P+55gpcRGjxEqz2Pwjjb1Gp1jvcSypVuMO17/AC8v4qutqsMiQVIODPMlFeij7j2WfIN89L+KtD7kGW/IN89L+Kq98snYZ54or0N+SHLfkG+el/FRR36w7syaWoorIrmzTACuEaXJNzz5XIA7tq7M1q1A3v4W/wDuiEyOZpm4nzIxREIbO+wPcLbn+e+nmM7n0/UBUR4llLSkdALffUHpJXrIDPCSSTyG/wBw/nvpXlGSGU3I2rvicKSQq82Iue7vNTfKMIqRBVFrClknGJqQDrGD+gdPSkeIyo9B7aljHvpFKorHvImwKDIhNl+1GEiZSD17xUhfB6jXXD5eoIFquLs8SjVR+4Yzwyr2cnnryP5w++n+ofLlhwmKjHRvKU36A2ZfpH71TC9bVBHBnNcDPEKKKBVouZoooohCiis2ohNazRRRCZoNFFEJisisVkUSJutR/jD+2P6oqQJUf4vPwx/VFS/3Zkp8UYuEB/W4v1/vq0Mz8wen7KrDhD+9xfr/AH1Z+Z+YPT9lP0/3Zi7PijQwrRhXQ1oaoZImlqKzas1WWzNaKDWkM6sLqb250rMZg9Z0orliMSEXU3Kt45AwBG4O4oyOkNpxmZqBcZ4zTiSo5aRf0EVPqg+e5QMWxlIK6XKeSd3Vdrnu3+qjIBl0QtnES5JhDM9wNh1qYrhAi2ps4aUxJdl8ltgwFvb40szfHJaxfSD6jVmHEup8ohxMouQDuPRSGVj6frpnzDG4UGwbSfzrm/tOxrXC4pwvlMHU+awrE9XnN1beUdVYdD6i1iPbW0c41Dl++DTd7+vzsbd4B+utE4iGrSgZiPzQbfRtSVQkxzMAOZLuKZtZwrD4p39DAA8vUfVT+KgmKzRsRLh0RSC+7eAvZj4danIUctr+q9dPOeZxnGOJvRWNNZFEXM1msVmiEBRRRRCBoooohCiis0QmLUCi9aQzauXK9qJE7Co9xd/an9UU8xY1S+je435bEXtcH00zcXD4Y/qipf7swT4oycH/AN7i/X++rPzLzR6arHg8f1qL9f76s3Mj5I9P2U/T/dmUs+KNZrQ1ua0aqmTNaKzRVJMSMS6sQRpIIG2/pvTBwziWErIeoP0H/c134WxpN42PiPtFII5OzxngWH07GsRfOGnTVNu+uOnFjkQ7dTSzISfe8d+dj9ZpBxUxKqo9NOGSf3dPAEfSauD/APQxTfcj5xfUbiw8gxQUkiKx0geaxG5v43vUkvSDMyVXUovv9dhV2GeZSh9uR6xfGVsVsLW5WFt+dRPN8sUO3nWNubMQOd9N+Q8BT6XsL03Y5tY3PLrUM+RiMRPtZkIz3AElQl9CclA+vvpRk+W6Ijrvf4qnYHcbXF7UrxMmk/fT1hodtTdBsLWttufE0sWNjmaTUB0kHzntQ2nTouO/VbpYbCtcjinBvZzY73C8u8WHfU0zXDx9krOBe5XxPUfWa0yURq23LrsfuqQ+AFx1lGUnLZ6Rwwadi6SyBV7WyBibFCbkKQdhqN/XbvqRNGAPEb360mEAltqW6ruNQ67WYA8rd/jSns+83H886fOcTkzZ3sL/AEd57qEBtvz/AJ2FYK7g9383rcCiRCtga1rNTIhWaxRUQmawWrliMUEFyagvE/uhIqMkeoOLgjqPGp69IYknx/E0cXUEXsR1rhJxRGVDowPSx61STZm7uWLE33O9bwZm1iL29dW7sy3EtPE8b6ZNJ2Fjf0+FLss4kRIrudmJtVTS4kstyeW1J0zBhtckdN6juzJOJbeB4mi7VjzJ68rb9K2zvN0lkNjuABVVQ5gytcGu8ubE+Vc3oZSRiAAzmWJwntiov1/vqycwkGkDreqOyjiLQVYkj9IdDU4y7jlMQqKTaRSQe5hbnTam2qQYp1JOZJzWprlhp9Q9FdCaiRC1ZrFFVkyG4xTBibrtvqH2is5qFD6x8be/dW2Nk7WMN8dBv3nxrXDOHj3HLlXMbj5GdlPzHEUZw7SJEy87b/bSnBZmIYbPzufX1pC0tgAOlI8yctE1hcgX++r02qbQWHEpbUe6IEUYrjYLe5AAGwA3PtqOcUcWYqKFV3M2Iv2UagllX84gb38KdMh4cAImnF2G6qeS9xPefqpdiUQSmYgF9OkHqq87DuuefoFdu5kqTOJyqKza+I7rOCqgnyrbj1UnceS1IsuRnbtG2HxR3+PopcxAVr1xsk8mdYgKcCMpy7fW536DuH31rjOIGRSGLNq5bDb2AU28QYvGLbsQml73JJuPDwFqZHzLFL58LNbmyOrD6eVXVOOMS5bnmSb3/JLh2QKLGzbgFtrHbu5Ut4dwhZk7m3PoG5qN8P57LIbNGyjUApYC/jYjmLVNciwztIRGyoEW7u3mqtSlRZwsVdYFrJkprFN82YGKVI5CrCRdUcieaw/n6xTo8YRDJK3ZoLbnxNhtWzuX3bQJyTYoG4nicibbnpTRg87L4jsxysfVbrTxmeAYoyxsrORcLqsxHeBUUyiMwJNK6lXB0KGBBvz6+r2VntV0IyMTXQa2UnqYrzHO27bRGeTBR3E9b+upCTUQ4WwBlxN+ejyjfv6ff6qesdjMIs51Syl1IuUAKLboNt/Hn1pml091+SgzF62+jT7VsYL/AHjrQTXQBWTtI2Doeo6eB7qac8zuPDxln3HcNyalkKHaw5iUYOMqciMXGWZdnLGCGKMCGIB0juJPIVWma4X4dt76r/7fRV5vj2XGQ4VQvZGO8oIB1XDE3v6B+9UKzL3Mo5PhYsZGkBLANIp8k6iAgOoXHS9+nWth0dlYVuuRM1etqcsucYOOfaVx7zCg2ptijs5v31YGZ+5pjEQvAYcUoH/Ck+EP+VrA+pr1rhvcpmaON5cTBh5JFDCGQHWAdwGOoWbvFjbfeoFT5xiPNqBd24YkKYaSbcjSYy/RVlZf7lJjDy5hLpiTTpGFYOZbm25dPJHIWtffntXWfgbKpT5E2Iw+1tLASKf0rlSR6NVvAU5NLc67lUxFmt09bBXcAyt0luhPVaJj5ItzqeJ7kEaHtJMxT3u3mGOL4V+d1ALEAjvsfQKccPwplMYsWxc3ixVb/uqtC6K5/hUyH7Q09fxuB+MrmGcFOdLsHiTswO4NTvDcO5RqCrhJ5CxC+ViJdrm1wFk503r7mX9fxEfamPBYcgmUkM/lIriFb+c41cyORXmTVLtFbXgMOstRrqLgSjZA6mO3CXEgs/aNt9vhUsw8t9z8bkO4dKimG4Zy8kLFiJ425AzBTGx6FrKLe0VzxeYz4LErFPYra6kbq6nYMp+zpSLtPbR94uIynUVajmpgZOqKZl4iS3T21mk5EbiMCy6Hv0P8kUrkZTyAHTatCQXKG1m809zdK0jXmp6Vz9XSamwOk6umtFi89ZrIK0SYDnXYjvrhYVjE0ztPjCV2O3WksA7RwD5t96zJJ0pqxOa9liok+LezHxK7eytNe9zyc4i3KoOOMyWaxyGw5DwrKkG4POmtpzqrrLitvGmAxRWc8wuLgC9MNpL+YPopbiMax5jnSCfHGMgMbE8hsajDH4Y9XCjmO7nRCJJLKq7+vw8acsgxAOXYyT89kT2kC3+qo7nEHb4Q7m6+UB4jpTzw8w/oRyPjzr67BD9ld3s2jbapPXInnO1786ezHoY+DO4Eiw2lO2xEcYVBuVQsFvsObbchuPCk+d4TELhS+Icl55EAQnZAFcjbkOmw7qzkBbCYpFktpnRbNYXXV5pBPKzbH0ilmfYd1jwscjFnM51E828uwPrDCvQkLVeAg4POfX+08kN92lZrG5X7O3pjyyfXIiNcqfFYucxvoeLTpO/QaQLjdeRpQmKM596Y0FJh/ZSW+NbbVbZge/r4GtciQt7/ACAWLEAAC5N5JNh6jXTP3JlwaNYzhwWtuVUyAopI5kD6iaTaVutOmdcjb19OI/ThqKBrK2wxY5Hr9rHSa4PDPhMBiGO0hbQSOnlBLj6SKV8P5Bh/e8ReMOZRcsfi35Ad1qX5liYHmkwrM2uZQOV0UgErbubr7KY8uzJ8Gfe+KQ9nclWHxd92XvXr3i9ZtPTYmm7urhs5+Y9pr1d1T6wW24K42+oVvec8H2+B98nQdAsF1A6GPaBVI7/JYn1Uy8YZecWuDxUQIviIYMSiHyFLyqBLp5W30n9de6pZxHrGBlLOHVnjMTA3BQlSPqNIMjc4PFCOT+znVGBI2vsUPdcNcetTT2RdXSXYYfP1wBmIS06DUitWzXj6bicf2neWW+YYt+kcLAekKn/yqPRYeRkw0ZbyJGOhR0PaFWY9563p4wR1Q5hN+dqUegk/Yy+ykmIif+prD5/ZXW1tixJJ32rfUdpwPLA+i/5nJvG8bjnnJwPPL4x9BMZvhkwuLUYZmLLpvvc6ifN253FtvGu+Byw4nGyjEuT2YYuQbDY2AHcvPasZbicLhMbDBLIs2NlcKI0OoQ3GpnlPRrXO+5vsOtaNl802IxKxkKhkbtWY2UAM1tR5257VVb1fIVui/EfnGvpXr2s6fE2Qg+UaZJdPapGxMRN/AgONL25A8t/GnHifNcLgVh7TAzSo8Su0sRIVT1Dm4A5X3PWlAmwjZfiBhZBMY5I0llG6s2pTZDyKgN029NL8nwmY6EKSKsZA0hypGm22wF/pql9vfV7qm24PU8Z4EbpaPD3d3dXvyoOAM7eTxzILiPdcwQQD+j2ZIwTF8OPjbtr58yO9ql2Nwkb4jBhYljEqRyOg3Hl7lT32sRVce7Pllse7xwuitGgd+xdIpJrPrZCQFbydFyCfNPdVqYlf/NcMvRY0A9SOa5+itcu2WPAJ/KdbtLT1LWm1AMso6e8rziz3WsVBisRh8KsEMcMrxKyw3k+DYoT5R08wfi1LjrfC5dDI5JnSOWZid2km0lmPQ7s1unLuqvMr4QOYZxiEZiiGfEySMLXCLM99N9tRJA37/CrSbLosRg40wZbVgwqIH2cxgWUA9dlFvRS9CxNu9ug8/QnpHdpqBR3SdTzt9QOo+kR3gxEuOwkOH7ObBaNB1EvMpALG1vG3XzlPWmfj+IrluDMwKyrM6IGHl9mVYkG+4HkR+wU4Y3AjHOGDtg8yiGmOZSU7Ww/spQO/u5jpcXFaycHQM0EWZPiMRjZFF5BM+mEsfMjUEKVuPzTfTc1a8XshocZ88/vylNMdIrjVVnAxtI6c+/vIVDjAFG59tFM/ERXCYqbDsSxicrqANiOYPpsRfxvRXnjUZ6MYMnU+MFjv1G/cel6csbICFkX4wB9fWo7iZBcEcjz8DT3kWWu0LFtkuDHfv31W8OVP1ihlldMxRp2We4pFO1jXZ10G3TxrWbDFrEVxAnM7BcYzE4fr3VFs5Uu1x517g+N6leIi0iw9dRnHDy/5767dGn7tOepnHtv3tx5R2wWONwHBBHf9FKsXiwBXbApHNEtwDb1MK3fh9TyLW9IP2VgavBmxbgRGvEZkuxHMXpgw0pmcueXxfR/vT3neEVR2UZ8tvOsbkL3E8hfwpCcJ73jZj8UcuhO1re2tmnp43TNfdniPWAa6EU45QhTJLH/8qYepWYD6AKiWTcWRFgrBkvsCbFfaOVSLh/iV4ScKMMuJEs7uis+kqw3LAkEW2vvbrvXT0791YHI6Tlauk30tWvnJtxPCs0TRKPhcLHHJ4lGuGA/cv+7XASvjFwTKCxje0pHxSuk3PpAv66R5XjZe1edjC08psUWaMgoBZYlsxvsPbvXDEZ5I0WjCQphkZiWd51QuQBqCA2JAuN+XL0U5dca12FTuBO3j16xNnYz2Wgg4DABvw5EVYHAY6NpFiQoHcks2kDmbG56W7hR74iwZZg/vjFNe7c0jJ57nmf52pizKfE2HaSsyG4BWXWhItcHSxF9+Ro/op1NmMakcw00YI9ILbGsep7T1FwKVpg+eBzNmj7CppcM7FsdAeg/CPubq0wixsAuyhRKBuUdPjEdR9lq555xYMVCIxEQ5IPRhcdEtub+ikmXPPDIxQhCoGol07OxsVuSdJBuLb9akuX50mnU5wqSG9yrx39N9VatH2iSi95WSy9DMet7DsLuaHwr9RjP0iTPcI6ZXDEVOvUgIG9idRA9thW+e6MS0mEQfD4WOOROXlhgQ6C/UAC/6yV1xecvocwSxFuZJkjNumo3Nh0HsqtMXkmPebtkku+u+uOeMuGsTqdlayCynmbWFvCg620FSFIIJP1lv4SMMH6FQvTpiT/Kssl/ozEL2bB3clVKkMQNA5H0GlmFy5kxOD1KQEgIY9FKjcE8h51VlnGKzVV98PiWYwjdop4WMakgFmWI7rfTc6T0vTBJxtjxC8ZxkvZPq16ipJ1XLAOw1qDc7Ai3S1MfXOS2RjOfzGIheylr2gk8AD6HMxwfjw2dYeQea+LLX5f2jPp9usD11Y/HaGLK80LAjtJo0W4tqDTJe3f5LGq5wfBuJKBj2WH1WaPtplhcjmrKou6+FwKzxNic2xEkOExLSylzeFbw9nJpBu4kjsj2FySzbczasyM6owx1nRu0xZksPlnHHXjEknuRfC4PH4VLGVjFKi3ALAbNpv3FR+8O+p1DgswWNVMiQqosNToDYd5ANUzLwfisNE0oC/BgszQ4iNnRR5z+Q+qw6kd9Mc0zSsoctIzEAa2LkkmwA1E9TTK9U9KbNoPOeRMup7NW23vGZlOMcHEuLjjPo0y6XDSYlMViJCpRUbWItLA6mYcuXI7m+w5mpNg2TETwY+ORDhhEC7FwNBVWDK4PIgmxvyIN6p2PgXFrsVhW2xU4nDgqeoI17EUw5nhngd4pFKMptIpIsGFj5VjpO1iDvtaljUWK5cjqMdI99AhrRDnAIIz7fOSvhri1cNmfvlv7GSWXXccopnY6iP0bqxH6JqxUZ8vnZgNcEo2ZTsyHdSrDkwvVTQ8F4pwrOIoQQCoxE6xOwO4ITdl/zAU6YbjHMMpCwuqmIi6xTgSQlAdzC6Na3oJA22q+luagEOuVbrKa/QtqAtinaw6GWI2KONx0TRIQEKaibEgI2osxGw7qlGNzFRMYDKRNLfsmWJSYQwOncgg8id6qzMs8zfFRFLYXL4pB5naLDM6sOR1EsoN+5DSbF+6ZmODjWGfDQjEKmmPEtZy0fLUug6HPiGte11rTder4ypCgYEy0dn3UKXJyWbJJHH4SK5oxTETJK2uRJZFduetlkYM/rIJt0vWaZnfUSzEszEsxPNmY3Zj4kkms1xTXzOzvMn9w42+NtbqD996sWKKyqvRFA9g3qHcM5Prn7T4ib+DN8X2c6mWNl0R26nnSNW4ziOoU4kexyXkpDnmcDCxayuok2Vb2v6T3U4qt96hvF+J7VyB5qeSPtPt+qsulrNjj0j732LG+bifETi+yA9FH2n/akeExBViz3a/Mne3jS7C4UBBYdBW0OFBrvTlRXl2IIOqM3B7uX+xp8bOhoN9m6Coz/AEVpN1uPXW0C3LEt5g2ub+V9dIepWjA5EUy5gY7kWMh3NwdvE0zY3MJZ1OttugAst+/xNK40AVj1IJ362FJ4YvIHib/dTQMDEoeY0nB/R3VN+Hz/AFqK/Mxze0wSE1HoIA0ngNzTtwzPqx0X6uIPq7CS1XX4hLVfEPnDLsR2csUnLQ6N6lYE/QKfeOlCTpEOSIW9ckjN/CFqNAbeqlmZ48zSmQ8yFH7qhfsv667xrBcP6Az6hZpt2pS70B/x/wBx+4ch1YZV/OxVvbGgpiziftMRM350jkejUbfRapJwibYfWeUc8jn/AC4cEfTaoiikgnna1z6e/wBdZNOn8xa3y/SYdEo8Xcx9cfX/AMk2jwRxGEEcZXXLBBbUbAmFyjgnvstRLNcrfDyGOS2oAHyTcWIuN6n3AcgbBr3o7oT4EhwP9ZqMe6B/fW/Zx/wClaV2W96vLJP1mPsy901lmm/05Y/pNZ+FJoMNLNJo0GNAAGu3lSxFbi1d+Dx8Bjv2P/bLUo4s/wDTJP2eH/jhqFZBnCQR4lWDXmj0JYAi9nG+/LyqfVY11ZJ9cfTEmi23W6SwkZO8dPbbG2HbDY7/AAcv8cVM/CMKyYuPWNSwpLiGUi4bsULKp/zlT6qeYR/Vsb/g5f44qZuBT/Wph3YPFfwLWXVAG9ROT20obXgHodskGAy+XFyvYhpNLSuXPO1r9Oe9OvBkoZpIm3CxyTR3+I4jZGK92pJGBrhwnmK4dsRK4JVMO+rT52ksgYr3mxvbraufCmcYRcQUjmllklimjUNh+zUWiZyzMZD0jOwHWtl1iglG9sTr9paupd+ms9F2jHn+8RuwQ+Bxf+DxP/SNR3hPL1kx2EU/Kox9EZ7Qj2IakmBNosUf/wBPE/8ASNR33OmJxjSH/gQTyj09mYh9Mv0CsWsUtconJ7cXdrQvqBHvFy9o7v8AnszfvEn7aUPhVbODMwDAYVMcFI2LJh0jUN3/AAq6vUKSqm1+gsD672+o+ylGIx6Q4jL5ZSFjngnwczfmoJWCue7T2sZv3Ka16tRtUnyM6vb1arVUx6K2D8v2J1wmAkxHbSXuY0aaQsd2tufXS3h+VGSRZFEnvcHFQBt1SVBpBt3HWCR3qDXLKca2DxJEi3A1RTpa4KHZrA8+8d/rpF/4kmgx/vXELho4JQYzJBAqB4plIhnVySQuoox320sDyqb7Aoww4PSR2pqlrHdWLlGwVI6DHX9+k6YTL5MR2z31GNDLIWN2axF/Xvf1UjzGMS5fiYybmALiYv0CrqkoHgySbjldQadcoxpweJYSLt5UUykXuh2bbrbZvG3jUd4qzrFRvLhWGHjRgATBh1QTRNZkYM2ptDWB2PNSL7GqaqwKhBHB6SnbOp2VmplyrAFCOgx+/oZFEBtRWCWorhTxs9F5bgVhRY15ILk97dSabs2xNzanKWbSviedMMramri2tmdSsYnPMMT2cJI5nYek1CcYt1tT/wARYu8ixj4q3PpP+w+mmaaOuto02pn1mHUNlsTeCPyV9FZRbGu8Q2Horkeda5mnPMcUVXauOHSyLfrcn19/89K55uLqo7yo9pFKCR3jlRCJpjs3s9poka6IfCuOLktGx8fvrsIfJQdwqYTnI3Zwu3Ui3t2pZwitsan7OYD5iSmniLE6Y1XvP1ClPB8xbHwWPJJyf+WlH21ZOol6/jHzi6GO6sfzVB/1Kv8A3VskN1ZvzdP+o2H1GnDh3D6/fAtc+9pSB4rpYfVRhsN/UJpO+aJPYrt/3Cu+XwcfKfT31G1ivuo+sdskk05Xim/SZfW6RJ9RNR/DYlVimQglpNGgi1hpbUb37/CnKHE6cqdflMUB6hEG+sCt8l4cSbDtIzOrkyCMDTpPZxq92uL8zbbupOVr3M3mZhVq6e9st6GwfljH5x69zjEDs507nR/3gV/7RTPx/wD31v2cf8Art7n83w8ifnx6h6UdWH21y90D++t+zj/gFIVcaon1EzUps7Xf3XP6SWcV/wDpkn7PD/xw1CMiyRcRHiXLFTBHrFreUfK2N/RU44rH/lkn7PD/APUhqM8F/wB3zD9h9j1TSkipiP6j+omTs6xq9DYyHB3j89sYcIl4MaO/CSfxxUz8ExWxM3+ExX8C09ZefgcX/hJP44qT8GYItOxsfhYpoVbpqdDp+kAeukax9uoXPtMvbA/nwfTbHPhrLDiPfMIYJ2mHcaiLhRqQs1uthfbrXHhThaEYoSR4pnaKOZ9DYfRqBheM2btGsfhAeXSs8P5z71kd9OotE8dr2sWtufQRThwRD8JM/ILBInpZx5KjxsrH1VtupVmNjeWMTpdpaFXezUv5Bdvv++Iy4IfA4v8AweJ/6Rpj4Ch0xY6TqI4YR6JZdbfRBT5l2IRdYkDMksUkTaCFa0i6SVJBFx4itY4cPFA0WHWUa5UkcyujE6EdFUaVXYayd7+caiypmuVvKTrNDbd2hXaF+yMZPym8WIQQOhB1s6MDtpAUMLHr8c1yzXh+bGZeiwpraHEsWuyqFjkiAuS5AA1IP3qcMPlsTQrdn7V4sRMgGns9MDKCG21XNzy/NNd+H4zJh8ZEBcmJJABuT2T3Nh12NNtC2IVHrHa7udVRYiHo4z7HIH6TmuS4hsCJJtDTYa0cjJMkheLlGz6DtIo8k35qAbmxpszHJ2x2E0IA0+GIMeplXVDIwEkRLEAaWKuL/pAc6W5RmwhjxCFSe2j0ixAAOl1u3eLSH2Cs5TlbSxYgj4kY/wAxDiTSvedMbGw6Cqmod2UY8eRirNDt0rae4/ZUjax98fpnE6tk87YISzaGlw+mKVklSUvHyieTSTaRfNN+Ysb86aM6wvvjAk/8TBkFT1aCRgrofBHKsO4Mw605ZRm4hinQqW7VbLY7BtLpdh1FpDt3gUjaTs8Hi5G5GJYB4vLKhAHfZUYnwFLtrxSyt5dIvVaU1aGyq05CkbD9P8iQcRmilSvtyrNef3GePxLkxuPU/GHtFI451v5w9orzzRS/4ev9UZ4w+ksxs0EmIke48pjbfoNh9ApczrbmPbVS0VvCAAATIXycy3u3XvHtFcXnHePbVT0VOJG6Wbinvo3Fg1zuOgNvppRLEUVWOmzDbygT6+6qqoo2w3SeZjifJVLjcgnfpenN8aNrW27zVYUVOIZk3zaNHYat9I28ogb+g1rk+JOFxKTRFSQbFZN1KsCrgkb2Klh6bVCqKAMQ3S8sDxJDhzrjw6RlhpOuSVrobalAc7XtzraDP4TF2C4ZexLayvayXL7ANrLahYC1uW5qi6KZ3j+sedXcTuLnPHmfLpPQ4XCmIR9imjVrt20l9RGknVqudrC3hSjDY2OMII1RFj1ELrLX1edcsb78q84UVkeu1xhrDjOY4652GGyfPqes9H4KLDQ3eBFSTSVB7V2sCLGwZrXtS/3lgsaBNIqs9grESsvm7AEKwFeYaKaO9HJc59ZRtbaX7wMc9M5OcT1pi1hljaJ9BjYBSuu2ykFbEG4sVHspNgMrwkCyLGqgSrpkBlZtS77btt5x5V5UoqFV1GA5lBqbFXaCcemZ6B4yyqCDBzDDKqtImhyZGcmMspZVDMQCdI3pjyrFD3iguAQTYg2Nwbg+mqaopV1DXfGxjBrH3bm5PuZZ+O42UEmfCpM/IyJM8Jf9J1UFS3eRa9NUnugS9tC6RxxxQsWWBblGLIY3MrE6nYozLq6X28YLRWkM+0KWJlbdZbYNpJx6Z4lhpx1D/wC3x/8ANYij/wAeQ/8At8X/ADWIqvKKZ31n9Rlv4hqf9xv+Rk6k47b31DOkKKkMbQiHW7IyP2hk1OfKuTJz/QWlQ90Uore9sOmGkYae1E0sjKupWIUSeTclRuaruiqbm5GesSNRYARuPPXnr8/WWKvHsbby4KJ3PnNHPJCrHv0AMB6iKb8x40nleMx6cOsLa4khvZX5GRi1zI5G126Ei1ibwqihmdhgsZd9Xa6hXYkDyJljDj2Nt5cDEznm0c8kKk9+gBgPUabM64jfFaVYJFFHcpFHfQCdi7Em7uRtqPTla5vDKKhi7DaWg+rtcBXYkDyJkoSXbnRUXopPdD1i+9hRRRTomFFFFEIUUUUQhRRRRCFFFFEIUUUUQhRRRRCFFFFEIUUUUQhRRRRCFFFFEIUUUUQhRRRRCFFFFEIUUUUQhRRRRCFFFFEIUUUUQhRRRRCFFFFEIUUUUQhRRRRCFFFFEIUUUUQhRRRRCFFFFEIUUUUQhRRRRCFFFFEIUUUUQhRRRRCFFFFEIUUUUQhRRRRCf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9" name="Picture 8" descr="math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371600" y="533400"/>
            <a:ext cx="6103856" cy="4572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principa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47800" y="685800"/>
            <a:ext cx="5943600" cy="4451963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276600" y="5486400"/>
            <a:ext cx="2438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hlinkClick r:id="rId3"/>
              </a:rPr>
              <a:t>The Principal’s Office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rek">
  <a:themeElements>
    <a:clrScheme name="Trek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Trek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Trek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38</TotalTime>
  <Words>124</Words>
  <Application>Microsoft Office PowerPoint</Application>
  <PresentationFormat>On-screen Show (4:3)</PresentationFormat>
  <Paragraphs>11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Trek</vt:lpstr>
      <vt:lpstr>The magic of September</vt:lpstr>
      <vt:lpstr>Slide 2</vt:lpstr>
      <vt:lpstr>Slide 3</vt:lpstr>
      <vt:lpstr>Slide 4</vt:lpstr>
      <vt:lpstr>Appointment partners</vt:lpstr>
      <vt:lpstr>Let’s build a wall</vt:lpstr>
      <vt:lpstr>Slide 7</vt:lpstr>
      <vt:lpstr>Slide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magic of September</dc:title>
  <dc:creator>bcsuser</dc:creator>
  <cp:lastModifiedBy>BCSUSER</cp:lastModifiedBy>
  <cp:revision>5</cp:revision>
  <dcterms:created xsi:type="dcterms:W3CDTF">2013-08-20T21:11:49Z</dcterms:created>
  <dcterms:modified xsi:type="dcterms:W3CDTF">2013-08-21T02:27:36Z</dcterms:modified>
</cp:coreProperties>
</file>